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sldIdLst>
    <p:sldId id="287" r:id="rId3"/>
    <p:sldId id="289" r:id="rId4"/>
    <p:sldId id="290" r:id="rId5"/>
    <p:sldId id="288" r:id="rId6"/>
    <p:sldId id="292" r:id="rId7"/>
  </p:sldIdLst>
  <p:sldSz cx="12192000" cy="6858000"/>
  <p:notesSz cx="6858000" cy="9144000"/>
  <p:custDataLst>
    <p:tags r:id="rId1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4" userDrawn="1">
          <p15:clr>
            <a:srgbClr val="A4A3A4"/>
          </p15:clr>
        </p15:guide>
        <p15:guide id="2" pos="383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127D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54"/>
        <p:guide pos="383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63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image" Target="../media/image4.png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5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6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7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8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6-2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08125" y="878840"/>
            <a:ext cx="9401175" cy="537083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290570" y="5818505"/>
            <a:ext cx="1358900" cy="36258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375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670175" y="5027613"/>
            <a:ext cx="1319530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ab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968105" y="4643438"/>
            <a:ext cx="1319530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9274175" y="3728720"/>
            <a:ext cx="1340485" cy="3333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6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874385" y="3728403"/>
            <a:ext cx="1319530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14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035165" y="3044825"/>
            <a:ext cx="1299845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8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3" name="文本框 12"/>
              <p:cNvSpPr txBox="1"/>
              <p:nvPr/>
            </p:nvSpPr>
            <p:spPr>
              <a:xfrm>
                <a:off x="3957320" y="3530600"/>
                <a:ext cx="844550" cy="653415"/>
              </a:xfrm>
              <a:prstGeom prst="rect">
                <a:avLst/>
              </a:prstGeom>
              <a:noFill/>
            </p:spPr>
            <p:txBody>
              <a:bodyPr wrap="square" rtlCol="0">
                <a:noAutofit/>
                <a:extLst>
                  <a:ext uri="{4A0BC546-FE56-4ADE-93B0-CB8AF2F6F144}">
                    <wpsdc:textFrameExt xmlns:wpsdc="http://www.wps.cn/officeDocument/2022/drawingmlCustomData" type="text"/>
                  </a:ext>
                </a:extLst>
              </a:bodyPr>
              <a:p>
                <a:pPr marL="0" algn="l" defTabSz="914400" rtl="0" eaLnBrk="1" latinLnBrk="0" hangingPunct="1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000" kern="1200">
                              <a:solidFill>
                                <a:srgbClr val="F0127D"/>
                              </a:solidFill>
                              <a:latin typeface="Times New Roman" panose="02020603050405020304" charset="0"/>
                              <a:ea typeface="黑体" panose="02010609060101010101" charset="-122"/>
                              <a:cs typeface="Times New Roman" panose="02020603050405020304" charset="0"/>
                            </a:rPr>
                          </m:ctrlPr>
                        </m:fPr>
                        <m:num>
                          <m:r>
                            <a:rPr lang="en-US" altLang="zh-CN" sz="2000" kern="1200">
                              <a:solidFill>
                                <a:srgbClr val="F0127D"/>
                              </a:solidFill>
                              <a:latin typeface="Times New Roman" panose="02020603050405020304" charset="0"/>
                              <a:ea typeface="黑体" panose="02010609060101010101" charset="-122"/>
                              <a:cs typeface="Times New Roman" panose="02020603050405020304" charset="0"/>
                            </a:rPr>
                            <m:t>1</m:t>
                          </m:r>
                        </m:num>
                        <m:den>
                          <m:r>
                            <a:rPr lang="en-US" altLang="zh-CN" sz="2000" kern="1200">
                              <a:solidFill>
                                <a:srgbClr val="F0127D"/>
                              </a:solidFill>
                              <a:latin typeface="Times New Roman" panose="02020603050405020304" charset="0"/>
                              <a:ea typeface="黑体" panose="02010609060101010101" charset="-122"/>
                              <a:cs typeface="Times New Roman" panose="02020603050405020304" charset="0"/>
                            </a:rPr>
                            <m:t>5</m:t>
                          </m:r>
                        </m:den>
                      </m:f>
                    </m:oMath>
                  </m:oMathPara>
                </a14:m>
                <a:endParaRPr lang="en-US" altLang="zh-CN" sz="2000" kern="1200">
                  <a:solidFill>
                    <a:srgbClr val="F0127D"/>
                  </a:solidFill>
                  <a:latin typeface="Times New Roman" panose="02020603050405020304" charset="0"/>
                  <a:ea typeface="黑体" panose="02010609060101010101" charset="-122"/>
                  <a:cs typeface="Times New Roman" panose="02020603050405020304" charset="0"/>
                </a:endParaRPr>
              </a:p>
            </p:txBody>
          </p:sp>
        </mc:Choice>
        <mc:Fallback>
          <p:sp>
            <p:nvSpPr>
              <p:cNvPr id="13" name="文本框 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57320" y="3530600"/>
                <a:ext cx="844550" cy="653415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0" grpId="1"/>
      <p:bldP spid="13" grpId="0"/>
      <p:bldP spid="13" grpId="1"/>
      <p:bldP spid="9" grpId="0"/>
      <p:bldP spid="9" grpId="1"/>
      <p:bldP spid="8" grpId="0"/>
      <p:bldP spid="8" grpId="1"/>
      <p:bldP spid="7" grpId="0"/>
      <p:bldP spid="7" grpId="1"/>
      <p:bldP spid="6" grpId="0"/>
      <p:bldP spid="6" grpId="1"/>
      <p:bldP spid="5" grpId="0"/>
      <p:bldP spid="5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6-2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74725" y="1313815"/>
            <a:ext cx="10420350" cy="245935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0185400" y="2755265"/>
            <a:ext cx="1293495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C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854960" y="1718310"/>
            <a:ext cx="1073785" cy="40513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B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5" grpId="0"/>
      <p:bldP spid="5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6-2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40765" y="1490345"/>
            <a:ext cx="10303510" cy="216662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4027170" y="3236913"/>
            <a:ext cx="1319530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54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240270" y="2781300"/>
            <a:ext cx="1319530" cy="38671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45,65,75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453130" y="2783840"/>
            <a:ext cx="1811020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45,54,57,75 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938520" y="2331085"/>
            <a:ext cx="3860800" cy="43434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45,65,75,57,54,64,74,46,56,76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118485" y="2330768"/>
            <a:ext cx="1319530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47,67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868285" y="1918970"/>
            <a:ext cx="3709035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54,64,74,46,56,76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017520" y="1918970"/>
            <a:ext cx="2103755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45,65,75,47,57,67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620635" y="3227388"/>
            <a:ext cx="1319530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45,75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10" grpId="0"/>
      <p:bldP spid="10" grpId="1"/>
      <p:bldP spid="9" grpId="0"/>
      <p:bldP spid="9" grpId="1"/>
      <p:bldP spid="8" grpId="0"/>
      <p:bldP spid="8" grpId="1"/>
      <p:bldP spid="7" grpId="0"/>
      <p:bldP spid="7" grpId="1"/>
      <p:bldP spid="6" grpId="0"/>
      <p:bldP spid="6" grpId="1"/>
      <p:bldP spid="5" grpId="0"/>
      <p:bldP spid="5" grpId="1"/>
      <p:bldP spid="12" grpId="0"/>
      <p:bldP spid="12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6-2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31875" y="1490345"/>
            <a:ext cx="10147300" cy="253682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449705" y="2566670"/>
            <a:ext cx="7193915" cy="146050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因为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15</a:t>
            </a:r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、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18</a:t>
            </a:r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和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24</a:t>
            </a:r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的最大公因数是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</a:t>
            </a:r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，所以每小段最长是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</a:t>
            </a:r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米。</a:t>
            </a:r>
            <a:endParaRPr lang="zh-CN" altLang="en-US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                        (15+18+24)</a:t>
            </a:r>
            <a:r>
              <a:rPr lang="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÷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3=19(</a:t>
            </a:r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段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)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6-2_0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73125" y="1490345"/>
            <a:ext cx="10438765" cy="226441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001645" y="2715260"/>
            <a:ext cx="1423670" cy="37846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102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ZTg3YjM4YjE0NWUzMWVhYjY2N2RhZjc1NjM0YzIwMGQ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187</Words>
  <Application>WPS 演示</Application>
  <PresentationFormat>宽屏</PresentationFormat>
  <Paragraphs>39</Paragraphs>
  <Slides>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5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Times New Roman</vt:lpstr>
      <vt:lpstr>黑体</vt:lpstr>
      <vt:lpstr>1_WPS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咬一口鱼丸</cp:lastModifiedBy>
  <cp:revision>178</cp:revision>
  <dcterms:created xsi:type="dcterms:W3CDTF">2019-06-19T02:08:00Z</dcterms:created>
  <dcterms:modified xsi:type="dcterms:W3CDTF">2025-02-10T11:10:25Z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ED5A587855B5490FB67D094FC68D82C1_13</vt:lpwstr>
  </property>
</Properties>
</file>