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71" r:id="rId3"/>
    <p:sldId id="272" r:id="rId4"/>
    <p:sldId id="273" r:id="rId5"/>
    <p:sldId id="274" r:id="rId6"/>
    <p:sldId id="275" r:id="rId7"/>
    <p:sldId id="277" r:id="rId8"/>
    <p:sldId id="276" r:id="rId9"/>
    <p:sldId id="278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第1课时_00"/>
          <p:cNvPicPr>
            <a:picLocks noChangeAspect="1"/>
          </p:cNvPicPr>
          <p:nvPr/>
        </p:nvPicPr>
        <p:blipFill>
          <a:blip r:embed="rId1"/>
          <a:srcRect l="11961" r="12100"/>
          <a:stretch>
            <a:fillRect/>
          </a:stretch>
        </p:blipFill>
        <p:spPr>
          <a:xfrm>
            <a:off x="1377950" y="893445"/>
            <a:ext cx="9821545" cy="54254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807710" y="4604385"/>
            <a:ext cx="475615" cy="412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zh-CN" altLang="en-US" sz="20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底</a:t>
            </a:r>
            <a:endParaRPr lang="zh-CN" altLang="en-US" sz="20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198735" y="4604385"/>
            <a:ext cx="475615" cy="412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zh-CN" altLang="en-US" sz="20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高</a:t>
            </a:r>
            <a:endParaRPr lang="zh-CN" altLang="en-US" sz="20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16095" y="5017135"/>
            <a:ext cx="475615" cy="412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zh-CN" altLang="en-US" sz="20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长</a:t>
            </a:r>
            <a:endParaRPr lang="zh-CN" altLang="en-US" sz="20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75935" y="5017135"/>
            <a:ext cx="475615" cy="412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zh-CN" altLang="en-US" sz="20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宽</a:t>
            </a:r>
            <a:endParaRPr lang="zh-CN" altLang="en-US" sz="20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50130" y="5487670"/>
            <a:ext cx="446405" cy="354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zh-CN" altLang="en-US" sz="20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底</a:t>
            </a:r>
            <a:endParaRPr lang="zh-CN" altLang="en-US" sz="20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09335" y="5487670"/>
            <a:ext cx="475615" cy="354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zh-CN" altLang="en-US" sz="20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高</a:t>
            </a:r>
            <a:endParaRPr lang="zh-CN" altLang="en-US" sz="20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483600" y="5906135"/>
            <a:ext cx="803910" cy="412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zh-CN" sz="20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28.8</a:t>
            </a:r>
            <a:endParaRPr lang="en-US" altLang="zh-CN" sz="2000" b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第1课时_01"/>
          <p:cNvPicPr>
            <a:picLocks noChangeAspect="1"/>
          </p:cNvPicPr>
          <p:nvPr/>
        </p:nvPicPr>
        <p:blipFill>
          <a:blip r:embed="rId1"/>
          <a:srcRect l="11332" r="26691" b="55603"/>
          <a:stretch>
            <a:fillRect/>
          </a:stretch>
        </p:blipFill>
        <p:spPr>
          <a:xfrm>
            <a:off x="505460" y="942340"/>
            <a:ext cx="11181080" cy="25869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77620" y="4414520"/>
            <a:ext cx="2686685" cy="5111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2.5×1.6=4(cm²)</a:t>
            </a:r>
            <a:endParaRPr lang="en-US" altLang="zh-CN" sz="28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178165" y="4403725"/>
            <a:ext cx="312039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170815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1.9×3.6=6.84(cm²)</a:t>
            </a:r>
            <a:endParaRPr lang="en-US" altLang="zh-CN" sz="28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第1课时_02"/>
          <p:cNvPicPr>
            <a:picLocks noChangeAspect="1"/>
          </p:cNvPicPr>
          <p:nvPr/>
        </p:nvPicPr>
        <p:blipFill>
          <a:blip r:embed="rId1"/>
          <a:srcRect l="11838" r="10359"/>
          <a:stretch>
            <a:fillRect/>
          </a:stretch>
        </p:blipFill>
        <p:spPr>
          <a:xfrm>
            <a:off x="1101090" y="993140"/>
            <a:ext cx="9990455" cy="52425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58185" y="3965575"/>
            <a:ext cx="426720" cy="4229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D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02180" y="5263515"/>
            <a:ext cx="416560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D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32650" y="1397635"/>
            <a:ext cx="455295" cy="3841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C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第1课时2_00"/>
          <p:cNvPicPr>
            <a:picLocks noChangeAspect="1"/>
          </p:cNvPicPr>
          <p:nvPr/>
        </p:nvPicPr>
        <p:blipFill>
          <a:blip r:embed="rId1"/>
          <a:srcRect l="10212" r="22704"/>
          <a:stretch>
            <a:fillRect/>
          </a:stretch>
        </p:blipFill>
        <p:spPr>
          <a:xfrm>
            <a:off x="192405" y="1500505"/>
            <a:ext cx="11807190" cy="25361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72150" y="3429000"/>
            <a:ext cx="32385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81875" y="2276475"/>
            <a:ext cx="653415" cy="4318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2.7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84640" y="2853690"/>
            <a:ext cx="323850" cy="4400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744835" y="2853690"/>
            <a:ext cx="808355" cy="4400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0.8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第1课时2_01"/>
          <p:cNvPicPr>
            <a:picLocks noChangeAspect="1"/>
          </p:cNvPicPr>
          <p:nvPr/>
        </p:nvPicPr>
        <p:blipFill>
          <a:blip r:embed="rId1"/>
          <a:srcRect l="10466" r="11601" b="19634"/>
          <a:stretch>
            <a:fillRect/>
          </a:stretch>
        </p:blipFill>
        <p:spPr>
          <a:xfrm>
            <a:off x="200660" y="1197610"/>
            <a:ext cx="11791315" cy="27679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85820" y="2927985"/>
            <a:ext cx="2638425" cy="1001395"/>
          </a:xfrm>
          <a:prstGeom prst="rect">
            <a:avLst/>
          </a:prstGeom>
        </p:spPr>
        <p:txBody>
          <a:bodyPr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30×10=300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(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m²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600÷300=2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棵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第1课时2_02"/>
          <p:cNvPicPr>
            <a:picLocks noChangeAspect="1"/>
          </p:cNvPicPr>
          <p:nvPr/>
        </p:nvPicPr>
        <p:blipFill>
          <a:blip r:embed="rId1"/>
          <a:srcRect l="12337" r="12230" b="7349"/>
          <a:stretch>
            <a:fillRect/>
          </a:stretch>
        </p:blipFill>
        <p:spPr>
          <a:xfrm>
            <a:off x="283845" y="1209675"/>
            <a:ext cx="11457940" cy="32702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556000" y="2750185"/>
            <a:ext cx="3615690" cy="550545"/>
          </a:xfrm>
          <a:prstGeom prst="rect">
            <a:avLst/>
          </a:prstGeom>
        </p:spPr>
        <p:txBody>
          <a:bodyPr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4.5×6×0.75=20.25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kg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第1课时2_03"/>
          <p:cNvPicPr>
            <a:picLocks noChangeAspect="1"/>
          </p:cNvPicPr>
          <p:nvPr/>
        </p:nvPicPr>
        <p:blipFill>
          <a:blip r:embed="rId1"/>
          <a:srcRect l="12582" r="11855" b="57530"/>
          <a:stretch>
            <a:fillRect/>
          </a:stretch>
        </p:blipFill>
        <p:spPr>
          <a:xfrm>
            <a:off x="365760" y="1155700"/>
            <a:ext cx="11579225" cy="11366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61815" y="2689225"/>
            <a:ext cx="2386330" cy="860425"/>
          </a:xfrm>
          <a:prstGeom prst="rect">
            <a:avLst/>
          </a:prstGeom>
        </p:spPr>
        <p:txBody>
          <a:bodyPr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6×6=36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cm²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 sz="28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36÷8=4.5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cm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第1课时2_04"/>
          <p:cNvPicPr>
            <a:picLocks noChangeAspect="1"/>
          </p:cNvPicPr>
          <p:nvPr/>
        </p:nvPicPr>
        <p:blipFill>
          <a:blip r:embed="rId1"/>
          <a:srcRect l="10212" r="11855" b="24703"/>
          <a:stretch>
            <a:fillRect/>
          </a:stretch>
        </p:blipFill>
        <p:spPr>
          <a:xfrm>
            <a:off x="520700" y="819150"/>
            <a:ext cx="11150600" cy="32639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40860" y="3641090"/>
            <a:ext cx="283146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170815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96÷16=6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cm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 sz="28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indent="170815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6×4=24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(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cm²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en-US" altLang="zh-CN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</Words>
  <Application>WPS 演示</Application>
  <PresentationFormat>宽屏</PresentationFormat>
  <Paragraphs>45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Wingdings</vt:lpstr>
      <vt:lpstr>黑体</vt:lpstr>
      <vt:lpstr>Times New Roman</vt:lpstr>
      <vt:lpstr>Times New Roman</vt:lpstr>
      <vt:lpstr>Arial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170</cp:revision>
  <dcterms:created xsi:type="dcterms:W3CDTF">2019-06-19T02:08:00Z</dcterms:created>
  <dcterms:modified xsi:type="dcterms:W3CDTF">2024-08-29T07:13:03Z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6CFA1B9F14AB4A99896CCDF3B2D23A7B_13</vt:lpwstr>
  </property>
</Properties>
</file>