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71" r:id="rId2"/>
    <p:sldId id="272" r:id="rId3"/>
    <p:sldId id="273" r:id="rId4"/>
  </p:sldIdLst>
  <p:sldSz cx="12192000" cy="6858000"/>
  <p:notesSz cx="6858000" cy="9144000"/>
  <p:custDataLst>
    <p:tags r:id="rId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5" d="100"/>
          <a:sy n="75" d="100"/>
        </p:scale>
        <p:origin x="510" y="72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01762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8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3.xml"/><Relationship Id="rId4" Type="http://schemas.openxmlformats.org/officeDocument/2006/relationships/tags" Target="../tags/tag6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0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2024/9/5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ags" Target="../tags/tag4.xml"/><Relationship Id="rId3" Type="http://schemas.openxmlformats.org/officeDocument/2006/relationships/slideLayout" Target="../slideLayouts/slideLayout3.xml"/><Relationship Id="rId21" Type="http://schemas.openxmlformats.org/officeDocument/2006/relationships/tags" Target="../tags/tag7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ags" Target="../tags/tag3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2.xml"/><Relationship Id="rId20" Type="http://schemas.openxmlformats.org/officeDocument/2006/relationships/tags" Target="../tags/tag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tags" Target="../tags/tag5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7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8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9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0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1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6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</a:p>
        </p:txBody>
      </p:sp>
      <p:pic>
        <p:nvPicPr>
          <p:cNvPr id="2" name="图片 1" descr="3-6_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3785" y="732790"/>
            <a:ext cx="10281920" cy="5392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3-6_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335" y="793750"/>
            <a:ext cx="10814685" cy="511937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645285" y="4197985"/>
            <a:ext cx="7115810" cy="39116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树上没有虫子，为什么啄木鸟还将树啄出一个大洞?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7667625" y="4589145"/>
            <a:ext cx="556895" cy="46609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2" grpId="0"/>
      <p:bldP spid="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3-6_02"/>
          <p:cNvPicPr>
            <a:picLocks noChangeAspect="1"/>
          </p:cNvPicPr>
          <p:nvPr/>
        </p:nvPicPr>
        <p:blipFill>
          <a:blip r:embed="rId2"/>
          <a:srcRect l="6677" r="3467"/>
          <a:stretch>
            <a:fillRect/>
          </a:stretch>
        </p:blipFill>
        <p:spPr>
          <a:xfrm>
            <a:off x="1238885" y="795020"/>
            <a:ext cx="10277475" cy="55753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488940" y="2490470"/>
            <a:ext cx="2031365" cy="40386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觅食或建巢。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743700" y="4063365"/>
            <a:ext cx="3241040" cy="44196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很长，有极佳的韧性。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743700" y="5537200"/>
            <a:ext cx="4904105" cy="83312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zh-CN" altLang="en-US" sz="16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尾羽</a:t>
            </a:r>
            <a:r>
              <a:rPr lang="en-US" altLang="zh-CN" sz="1600" dirty="0" err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坚硬，呈楔形，能支撑身体</a:t>
            </a:r>
            <a:r>
              <a:rPr lang="en-US" altLang="zh-CN" sz="16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，“</a:t>
            </a:r>
            <a:r>
              <a:rPr lang="en-US" altLang="zh-CN" sz="1600" dirty="0" err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坐</a:t>
            </a:r>
            <a:r>
              <a:rPr lang="en-US" altLang="zh-CN" sz="1600" dirty="0" err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”靠休息</a:t>
            </a:r>
            <a:r>
              <a:rPr lang="en-US" altLang="zh-CN" sz="16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</a:p>
          <a:p>
            <a:pPr algn="l"/>
            <a:r>
              <a:rPr lang="en-US" altLang="zh-CN" sz="1600" dirty="0" err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固定身体角度</a:t>
            </a:r>
            <a:r>
              <a:rPr lang="en-US" altLang="zh-CN" sz="16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SOURCE_RECORD_KEY" val="{&quot;13&quot;:[4364974],&quot;65&quot;:[20205081],&quot;71&quot;:[76235679627]}"/>
  <p:tag name="COMMONDATA" val="eyJoZGlkIjoiOWExMzAzOTQ2OWY1M2QxM2RjMjk0YzE0ODYyMjc5ZGI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38</Words>
  <Application>Microsoft Office PowerPoint</Application>
  <PresentationFormat>宽屏</PresentationFormat>
  <Paragraphs>7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1" baseType="lpstr">
      <vt:lpstr>黑体</vt:lpstr>
      <vt:lpstr>宋体</vt:lpstr>
      <vt:lpstr>微软雅黑</vt:lpstr>
      <vt:lpstr>Arial</vt:lpstr>
      <vt:lpstr>Calibri</vt:lpstr>
      <vt:lpstr>Times New Roman</vt:lpstr>
      <vt:lpstr>Wingdings</vt:lpstr>
      <vt:lpstr>WPS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Administrator</cp:lastModifiedBy>
  <cp:revision>169</cp:revision>
  <dcterms:created xsi:type="dcterms:W3CDTF">2019-06-19T02:08:00Z</dcterms:created>
  <dcterms:modified xsi:type="dcterms:W3CDTF">2024-09-05T00:53:41Z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2052-12.1.0.17140</vt:lpwstr>
  </property>
  <property fmtid="{D5CDD505-2E9C-101B-9397-08002B2CF9AE}" pid="3" name="ICV">
    <vt:lpwstr>C52F70ABE9D94B9ABD1F5009DC268C60_13</vt:lpwstr>
  </property>
</Properties>
</file>