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305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306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7" r:id="rId49"/>
    <p:sldId id="308" r:id="rId50"/>
    <p:sldId id="301" r:id="rId51"/>
    <p:sldId id="309" r:id="rId52"/>
    <p:sldId id="302" r:id="rId53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60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94134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slide" Target="../slides/slide40.xml"/><Relationship Id="rId3" Type="http://schemas.openxmlformats.org/officeDocument/2006/relationships/slide" Target="../slides/slide3.xml"/><Relationship Id="rId7" Type="http://schemas.openxmlformats.org/officeDocument/2006/relationships/slide" Target="../slides/slide32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8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slide" Target="../slides/slide40.xml"/><Relationship Id="rId3" Type="http://schemas.openxmlformats.org/officeDocument/2006/relationships/slide" Target="../slides/slide3.xml"/><Relationship Id="rId7" Type="http://schemas.openxmlformats.org/officeDocument/2006/relationships/slide" Target="../slides/slide32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8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slide" Target="../slides/slide40.xml"/><Relationship Id="rId3" Type="http://schemas.openxmlformats.org/officeDocument/2006/relationships/slide" Target="../slides/slide3.xml"/><Relationship Id="rId7" Type="http://schemas.openxmlformats.org/officeDocument/2006/relationships/slide" Target="../slides/slide32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8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slide" Target="../slides/slide40.xml"/><Relationship Id="rId3" Type="http://schemas.openxmlformats.org/officeDocument/2006/relationships/slide" Target="../slides/slide3.xml"/><Relationship Id="rId7" Type="http://schemas.openxmlformats.org/officeDocument/2006/relationships/slide" Target="../slides/slide32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8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83f9ddef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0977A4E9-6B03-4CDF-AEC0-771FB7C50E5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第14讲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Units 3~4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83f9ddef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5045A18B-FAF6-4255-B58F-20CDCFFF0AA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da68b348f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64188792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db5f41b7c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aba226bcf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daf82bdca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da68b348f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64188792d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db5f41b7c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aba226bcf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写作精练</a:t>
            </a:r>
            <a:endParaRPr lang="en-US" sz="1800" dirty="0"/>
          </a:p>
        </p:txBody>
      </p:sp>
      <p:sp>
        <p:nvSpPr>
          <p:cNvPr id="13" name="MasterShapeName?linknodeid=daf82bdca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第14讲</a:t>
            </a:r>
            <a:endParaRPr lang="en-US" sz="2400" dirty="0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Units 3~4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83f9ddef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AC4FF257-E804-45A3-B9D0-EF2CE2DAFCB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da68b348f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64188792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db5f41b7c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aba226bcf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daf82bdca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da68b348f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64188792d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db5f41b7c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aba226bcf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写作精练</a:t>
            </a:r>
            <a:endParaRPr lang="en-US" sz="1800" dirty="0"/>
          </a:p>
        </p:txBody>
      </p:sp>
      <p:sp>
        <p:nvSpPr>
          <p:cNvPr id="13" name="MasterShapeName?linknodeid=daf82bdca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第14讲</a:t>
            </a:r>
            <a:endParaRPr lang="en-US" sz="2400" dirty="0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Units 3~4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73331eb1f6855087e7377c8#tid=673b115cf38e380009f4dc46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2B960B86-06E3-F5F9-C6C3-1A359CA9999B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7836D731-575D-44B9-B910-AAACFA5DF2A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012041F5-1DB7-4AAB-8406-31BD44D9DEB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da68b348f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64188792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db5f41b7c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aba226bcf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daf82bdca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da68b348f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64188792d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db5f41b7c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aba226bcf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写作精练</a:t>
            </a:r>
            <a:endParaRPr lang="en-US" sz="1800" dirty="0"/>
          </a:p>
        </p:txBody>
      </p:sp>
      <p:sp>
        <p:nvSpPr>
          <p:cNvPr id="13" name="MasterShapeName?linknodeid=daf82bdca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46E5881A-5D6C-4588-810D-A2A9C922B27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da68b348f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64188792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db5f41b7c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aba226bcf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daf82bdca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da68b348f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64188792d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db5f41b7c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aba226bcf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写作精练</a:t>
            </a:r>
            <a:endParaRPr lang="en-US" sz="1800" dirty="0"/>
          </a:p>
        </p:txBody>
      </p:sp>
      <p:sp>
        <p:nvSpPr>
          <p:cNvPr id="13" name="MasterShapeName?linknodeid=daf82bdca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69_1#2054648c6?vaa=1&amp;vcp=1&amp;pid=ae6e1858c&amp;color=0,0,0&amp;vtp=1&amp;vaab=1&amp;bt=1&amp;bbb=1"/>
          <p:cNvSpPr/>
          <p:nvPr/>
        </p:nvSpPr>
        <p:spPr>
          <a:xfrm>
            <a:off x="539496" y="604234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就</a:t>
            </a: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完成做某事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浪费时间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目的是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提供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依靠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做杂务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结果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去睡觉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</a:t>
            </a:r>
            <a:endParaRPr lang="en-US" altLang="zh-CN" sz="2800" dirty="0"/>
          </a:p>
        </p:txBody>
      </p:sp>
      <p:sp>
        <p:nvSpPr>
          <p:cNvPr id="3" name="QB_6_AN.1_1#2054648c6.blank?vaa=1&amp;vcp=1&amp;pid=ae6e1858c&amp;color=0,0,0&amp;vpa=37&amp;vtp=1&amp;vaab=1&amp;bbb=1"/>
          <p:cNvSpPr/>
          <p:nvPr/>
        </p:nvSpPr>
        <p:spPr>
          <a:xfrm>
            <a:off x="3305715" y="573754"/>
            <a:ext cx="187642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endParaRPr lang="en-US" altLang="zh-CN" sz="2800" dirty="0"/>
          </a:p>
        </p:txBody>
      </p:sp>
      <p:sp>
        <p:nvSpPr>
          <p:cNvPr id="5" name="QB_6_AN.2_1#2054648c6.blank?vaa=1&amp;vcp=1&amp;pid=ae6e1858c&amp;color=0,0,0&amp;vpa=38&amp;vtp=1&amp;vaab=1&amp;bbb=1"/>
          <p:cNvSpPr/>
          <p:nvPr/>
        </p:nvSpPr>
        <p:spPr>
          <a:xfrm>
            <a:off x="2962814" y="1208754"/>
            <a:ext cx="27368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finish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sth.</a:t>
            </a:r>
            <a:endParaRPr lang="en-US" altLang="zh-CN" sz="2800" dirty="0"/>
          </a:p>
        </p:txBody>
      </p:sp>
      <p:sp>
        <p:nvSpPr>
          <p:cNvPr id="7" name="QB_6_AN.3_1#2054648c6.blank?vaa=1&amp;vcp=1&amp;pid=ae6e1858c&amp;color=0,0,0&amp;vpa=39&amp;vtp=1&amp;vaab=1&amp;bbb=1"/>
          <p:cNvSpPr/>
          <p:nvPr/>
        </p:nvSpPr>
        <p:spPr>
          <a:xfrm>
            <a:off x="2543714" y="1869154"/>
            <a:ext cx="26844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waste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endParaRPr lang="en-US" altLang="zh-CN" sz="2800" dirty="0"/>
          </a:p>
        </p:txBody>
      </p:sp>
      <p:sp>
        <p:nvSpPr>
          <p:cNvPr id="9" name="QB_6_AN.4_1#2054648c6.blank?vaa=1&amp;vcp=1&amp;pid=ae6e1858c&amp;color=0,0,0&amp;vpa=40&amp;vtp=1&amp;vaab=1&amp;bbb=1"/>
          <p:cNvSpPr/>
          <p:nvPr/>
        </p:nvSpPr>
        <p:spPr>
          <a:xfrm>
            <a:off x="2213514" y="2516854"/>
            <a:ext cx="191770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order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11" name="QB_6_AN.5_1#2054648c6.blank?vaa=1&amp;vcp=1&amp;pid=ae6e1858c&amp;color=0,0,0&amp;vpa=41&amp;vtp=1&amp;vaab=1&amp;bbb=1"/>
          <p:cNvSpPr/>
          <p:nvPr/>
        </p:nvSpPr>
        <p:spPr>
          <a:xfrm>
            <a:off x="3631946" y="3151854"/>
            <a:ext cx="2282254" cy="55003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provide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endParaRPr lang="en-US" altLang="zh-CN" sz="2800" dirty="0">
              <a:latin typeface="Times New Roman" panose="02020603050405020304" pitchFamily="18" charset="0"/>
            </a:endParaRPr>
          </a:p>
        </p:txBody>
      </p:sp>
      <p:sp>
        <p:nvSpPr>
          <p:cNvPr id="13" name="QB_6_AN.6_1#2054648c6.blank?vaa=1&amp;vcp=1&amp;pid=ae6e1858c&amp;color=0,0,0&amp;vpa=42&amp;vtp=1&amp;vaab=1&amp;bbb=1"/>
          <p:cNvSpPr/>
          <p:nvPr/>
        </p:nvSpPr>
        <p:spPr>
          <a:xfrm>
            <a:off x="1819814" y="3799554"/>
            <a:ext cx="18176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depend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endParaRPr lang="en-US" altLang="zh-CN" sz="2800" dirty="0"/>
          </a:p>
        </p:txBody>
      </p:sp>
      <p:sp>
        <p:nvSpPr>
          <p:cNvPr id="15" name="QB_6_AN.7_1#2054648c6.blank?vaa=1&amp;vcp=1&amp;pid=ae6e1858c&amp;color=0,0,0&amp;vpa=43&amp;vtp=1&amp;vaab=1&amp;bbb=1"/>
          <p:cNvSpPr/>
          <p:nvPr/>
        </p:nvSpPr>
        <p:spPr>
          <a:xfrm>
            <a:off x="2226214" y="4459954"/>
            <a:ext cx="17192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chores</a:t>
            </a:r>
            <a:endParaRPr lang="en-US" altLang="zh-CN" sz="2800" dirty="0"/>
          </a:p>
        </p:txBody>
      </p:sp>
      <p:sp>
        <p:nvSpPr>
          <p:cNvPr id="17" name="QB_6_AN.8_1#2054648c6.blank?vaa=1&amp;vcp=1&amp;pid=ae6e1858c&amp;color=0,0,0&amp;vpa=44&amp;vtp=1&amp;vaab=1&amp;bbb=1"/>
          <p:cNvSpPr/>
          <p:nvPr/>
        </p:nvSpPr>
        <p:spPr>
          <a:xfrm>
            <a:off x="1883314" y="5107654"/>
            <a:ext cx="18557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result</a:t>
            </a:r>
            <a:endParaRPr lang="en-US" altLang="zh-CN" sz="2800" dirty="0"/>
          </a:p>
        </p:txBody>
      </p:sp>
      <p:sp>
        <p:nvSpPr>
          <p:cNvPr id="19" name="QB_6_AN.86_1#2054648c6.blank?vaa=1&amp;vcp=1&amp;pid=ae6e1858c&amp;color=0,0,0&amp;vpa=45&amp;vtp=1&amp;vaab=1&amp;bbb=1"/>
          <p:cNvSpPr/>
          <p:nvPr/>
        </p:nvSpPr>
        <p:spPr>
          <a:xfrm>
            <a:off x="2188114" y="5721699"/>
            <a:ext cx="19748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sleep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  <p:bldP spid="15" grpId="0" build="p" animBg="1"/>
      <p:bldP spid="17" grpId="0" build="p" animBg="1"/>
      <p:bldP spid="19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87_1#bcecfed84?vaa=1&amp;vcp=1&amp;pid=ae6e1858c&amp;color=0,0,0&amp;vtp=1&amp;vaab=1&amp;bt=1&amp;bbb=1"/>
          <p:cNvSpPr/>
          <p:nvPr/>
        </p:nvSpPr>
        <p:spPr>
          <a:xfrm>
            <a:off x="539496" y="604234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27.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允许某人做某事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带某人去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和某人打架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快速查看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归还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重要的事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解决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和睦相处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好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</a:t>
            </a:r>
            <a:endParaRPr lang="en-US" altLang="zh-CN" sz="2800" dirty="0"/>
          </a:p>
        </p:txBody>
      </p:sp>
      <p:sp>
        <p:nvSpPr>
          <p:cNvPr id="3" name="QB_6_AN.1_1#bcecfed84.blank?vaa=1&amp;vcp=1&amp;pid=ae6e1858c&amp;color=0,0,0&amp;vpa=46&amp;vtp=1&amp;vaab=1&amp;bbb=1"/>
          <p:cNvSpPr/>
          <p:nvPr/>
        </p:nvSpPr>
        <p:spPr>
          <a:xfrm>
            <a:off x="3661315" y="573754"/>
            <a:ext cx="329882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allow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sb.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sth.</a:t>
            </a:r>
            <a:endParaRPr lang="en-US" altLang="zh-CN" sz="2800" dirty="0"/>
          </a:p>
        </p:txBody>
      </p:sp>
      <p:sp>
        <p:nvSpPr>
          <p:cNvPr id="5" name="QB_6_AN.2_1#bcecfed84.blank?vaa=1&amp;vcp=1&amp;pid=ae6e1858c&amp;color=0,0,0&amp;vpa=47&amp;vtp=1&amp;vaab=1&amp;bbb=1"/>
          <p:cNvSpPr/>
          <p:nvPr/>
        </p:nvSpPr>
        <p:spPr>
          <a:xfrm>
            <a:off x="3293015" y="1221454"/>
            <a:ext cx="18859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sb.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7" name="QB_6_AN.3_1#bcecfed84.blank?vaa=1&amp;vcp=1&amp;pid=ae6e1858c&amp;color=0,0,0&amp;vpa=48&amp;vtp=1&amp;vaab=1&amp;bbb=1"/>
          <p:cNvSpPr/>
          <p:nvPr/>
        </p:nvSpPr>
        <p:spPr>
          <a:xfrm>
            <a:off x="2937414" y="1856454"/>
            <a:ext cx="350520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fight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sb.</a:t>
            </a:r>
            <a:endParaRPr lang="en-US" altLang="zh-CN" sz="2800" dirty="0"/>
          </a:p>
        </p:txBody>
      </p:sp>
      <p:sp>
        <p:nvSpPr>
          <p:cNvPr id="9" name="QB_6_AN.4_1#bcecfed84.blank?vaa=1&amp;vcp=1&amp;pid=ae6e1858c&amp;color=0,0,0&amp;vpa=49&amp;vtp=1&amp;vaab=1&amp;bbb=1"/>
          <p:cNvSpPr/>
          <p:nvPr/>
        </p:nvSpPr>
        <p:spPr>
          <a:xfrm>
            <a:off x="2619914" y="2504154"/>
            <a:ext cx="217487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through</a:t>
            </a:r>
            <a:endParaRPr lang="en-US" altLang="zh-CN" sz="2800" dirty="0"/>
          </a:p>
        </p:txBody>
      </p:sp>
      <p:sp>
        <p:nvSpPr>
          <p:cNvPr id="11" name="QB_6_AN.5_1#bcecfed84.blank?vaa=1&amp;vcp=1&amp;pid=ae6e1858c&amp;color=0,0,0&amp;vpa=50&amp;vtp=1&amp;vaab=1&amp;bbb=1"/>
          <p:cNvSpPr/>
          <p:nvPr/>
        </p:nvSpPr>
        <p:spPr>
          <a:xfrm>
            <a:off x="1870614" y="3151854"/>
            <a:ext cx="171767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back</a:t>
            </a:r>
            <a:endParaRPr lang="en-US" altLang="zh-CN" sz="2800" dirty="0"/>
          </a:p>
        </p:txBody>
      </p:sp>
      <p:sp>
        <p:nvSpPr>
          <p:cNvPr id="13" name="QB_6_AN.6_1#bcecfed84.blank?vaa=1&amp;vcp=1&amp;pid=ae6e1858c&amp;color=0,0,0&amp;vpa=51&amp;vtp=1&amp;vaab=1&amp;bbb=1"/>
          <p:cNvSpPr/>
          <p:nvPr/>
        </p:nvSpPr>
        <p:spPr>
          <a:xfrm>
            <a:off x="2531014" y="3799554"/>
            <a:ext cx="181610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deal</a:t>
            </a:r>
            <a:endParaRPr lang="en-US" altLang="zh-CN" sz="2800" dirty="0"/>
          </a:p>
        </p:txBody>
      </p:sp>
      <p:sp>
        <p:nvSpPr>
          <p:cNvPr id="15" name="QB_6_AN.7_1#bcecfed84.blank?vaa=1&amp;vcp=1&amp;pid=ae6e1858c&amp;color=0,0,0&amp;vpa=52&amp;vtp=1&amp;vaab=1&amp;bbb=1"/>
          <p:cNvSpPr/>
          <p:nvPr/>
        </p:nvSpPr>
        <p:spPr>
          <a:xfrm>
            <a:off x="1832514" y="4459954"/>
            <a:ext cx="162242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endParaRPr lang="en-US" altLang="zh-CN" sz="2800" dirty="0"/>
          </a:p>
        </p:txBody>
      </p:sp>
      <p:sp>
        <p:nvSpPr>
          <p:cNvPr id="17" name="QB_6_AN.8_1#bcecfed84.blank?vaa=1&amp;vcp=1&amp;pid=ae6e1858c&amp;color=0,0,0&amp;vpa=53&amp;vtp=1&amp;vaab=1&amp;bbb=1"/>
          <p:cNvSpPr/>
          <p:nvPr/>
        </p:nvSpPr>
        <p:spPr>
          <a:xfrm>
            <a:off x="2594514" y="5094954"/>
            <a:ext cx="203517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endParaRPr lang="en-US" altLang="zh-CN" sz="2800" dirty="0"/>
          </a:p>
        </p:txBody>
      </p:sp>
      <p:sp>
        <p:nvSpPr>
          <p:cNvPr id="19" name="QB_6_AN.104_1#bcecfed84.blank?vaa=1&amp;vcp=1&amp;pid=ae6e1858c&amp;color=0,0,0&amp;vpa=54&amp;vtp=1&amp;vaab=1&amp;bbb=1"/>
          <p:cNvSpPr/>
          <p:nvPr/>
        </p:nvSpPr>
        <p:spPr>
          <a:xfrm>
            <a:off x="2531014" y="5734399"/>
            <a:ext cx="181610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nice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  <p:bldP spid="15" grpId="0" build="p" animBg="1"/>
      <p:bldP spid="17" grpId="0" build="p" animBg="1"/>
      <p:bldP spid="19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05_1#f9caaa314?vaa=1&amp;vcp=1&amp;pid=ae6e1858c&amp;color=0,0,0&amp;vtp=1&amp;vaab=1&amp;bt=1&amp;bbb=1"/>
          <p:cNvSpPr/>
          <p:nvPr/>
        </p:nvSpPr>
        <p:spPr>
          <a:xfrm>
            <a:off x="539496" y="9242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36.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拒绝做某事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提供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交流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不同意某人观点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担心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删除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比较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依照某人的看法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________________</a:t>
            </a:r>
            <a:endParaRPr lang="en-US" altLang="zh-CN" sz="2800" dirty="0"/>
          </a:p>
        </p:txBody>
      </p:sp>
      <p:sp>
        <p:nvSpPr>
          <p:cNvPr id="3" name="QB_6_AN.1_1#f9caaa314.blank?vaa=1&amp;vcp=1&amp;pid=ae6e1858c&amp;color=0,0,0&amp;vpa=55&amp;vtp=1&amp;vaab=1&amp;bbb=1"/>
          <p:cNvSpPr/>
          <p:nvPr/>
        </p:nvSpPr>
        <p:spPr>
          <a:xfrm>
            <a:off x="2924714" y="893794"/>
            <a:ext cx="27955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refuse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sth.</a:t>
            </a:r>
            <a:endParaRPr lang="en-US" altLang="zh-CN" sz="2800" dirty="0"/>
          </a:p>
        </p:txBody>
      </p:sp>
      <p:sp>
        <p:nvSpPr>
          <p:cNvPr id="5" name="QB_6_AN.2_1#f9caaa314.blank?vaa=1&amp;vcp=1&amp;pid=ae6e1858c&amp;color=0,0,0&amp;vpa=56&amp;vtp=1&amp;vaab=1&amp;bbb=1"/>
          <p:cNvSpPr/>
          <p:nvPr/>
        </p:nvSpPr>
        <p:spPr>
          <a:xfrm>
            <a:off x="2581814" y="1541494"/>
            <a:ext cx="2612962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offer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sth.</a:t>
            </a:r>
            <a:endParaRPr lang="en-US" altLang="zh-CN" sz="2800" dirty="0"/>
          </a:p>
        </p:txBody>
      </p:sp>
      <p:sp>
        <p:nvSpPr>
          <p:cNvPr id="7" name="QB_6_AN.3_1#f9caaa314.blank?vaa=1&amp;vcp=1&amp;pid=ae6e1858c&amp;color=0,0,0&amp;vpa=57&amp;vtp=1&amp;vaab=1&amp;bbb=1"/>
          <p:cNvSpPr/>
          <p:nvPr/>
        </p:nvSpPr>
        <p:spPr>
          <a:xfrm>
            <a:off x="2924714" y="2189194"/>
            <a:ext cx="297973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communicate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endParaRPr lang="en-US" altLang="zh-CN" sz="2800" dirty="0"/>
          </a:p>
        </p:txBody>
      </p:sp>
      <p:sp>
        <p:nvSpPr>
          <p:cNvPr id="9" name="QB_6_AN.4_1#f9caaa314.blank?vaa=1&amp;vcp=1&amp;pid=ae6e1858c&amp;color=0,0,0&amp;vpa=58&amp;vtp=1&amp;vaab=1&amp;bbb=1"/>
          <p:cNvSpPr/>
          <p:nvPr/>
        </p:nvSpPr>
        <p:spPr>
          <a:xfrm>
            <a:off x="3648615" y="2824194"/>
            <a:ext cx="225107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disagree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endParaRPr lang="en-US" altLang="zh-CN" sz="2800" dirty="0"/>
          </a:p>
        </p:txBody>
      </p:sp>
      <p:sp>
        <p:nvSpPr>
          <p:cNvPr id="11" name="QB_6_AN.5_1#f9caaa314.blank?vaa=1&amp;vcp=1&amp;pid=ae6e1858c&amp;color=0,0,0&amp;vpa=59&amp;vtp=1&amp;vaab=1&amp;bbb=1"/>
          <p:cNvSpPr/>
          <p:nvPr/>
        </p:nvSpPr>
        <p:spPr>
          <a:xfrm>
            <a:off x="2556414" y="3484594"/>
            <a:ext cx="284480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worried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endParaRPr lang="en-US" altLang="zh-CN" sz="2800" dirty="0"/>
          </a:p>
        </p:txBody>
      </p:sp>
      <p:sp>
        <p:nvSpPr>
          <p:cNvPr id="13" name="QB_6_AN.6_1#f9caaa314.blank?vaa=1&amp;vcp=1&amp;pid=ae6e1858c&amp;color=0,0,0&amp;vpa=60&amp;vtp=1&amp;vaab=1&amp;bbb=1"/>
          <p:cNvSpPr/>
          <p:nvPr/>
        </p:nvSpPr>
        <p:spPr>
          <a:xfrm>
            <a:off x="1883314" y="4132294"/>
            <a:ext cx="132397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endParaRPr lang="en-US" altLang="zh-CN" sz="2800" dirty="0"/>
          </a:p>
        </p:txBody>
      </p:sp>
      <p:sp>
        <p:nvSpPr>
          <p:cNvPr id="15" name="QB_6_AN.7_1#f9caaa314.blank?vaa=1&amp;vcp=1&amp;pid=ae6e1858c&amp;color=0,0,0&amp;vpa=61&amp;vtp=1&amp;vaab=1&amp;bbb=1"/>
          <p:cNvSpPr/>
          <p:nvPr/>
        </p:nvSpPr>
        <p:spPr>
          <a:xfrm>
            <a:off x="1845214" y="4767294"/>
            <a:ext cx="2290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endParaRPr lang="en-US" altLang="zh-CN" sz="2800" dirty="0"/>
          </a:p>
        </p:txBody>
      </p:sp>
      <p:sp>
        <p:nvSpPr>
          <p:cNvPr id="17" name="QB_6_AN.120_1#f9caaa314.blank?vaa=1&amp;vcp=1&amp;pid=ae6e1858c&amp;color=0,0,0&amp;vpa=62&amp;vtp=1&amp;vaab=1&amp;bbb=1"/>
          <p:cNvSpPr/>
          <p:nvPr/>
        </p:nvSpPr>
        <p:spPr>
          <a:xfrm>
            <a:off x="3674015" y="5394039"/>
            <a:ext cx="2726754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opinion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  <p:bldP spid="15" grpId="0" build="p" animBg="1"/>
      <p:bldP spid="17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3c99a533e?vcp=1&amp;pid=64188792d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重点句型</a:t>
            </a:r>
            <a:endParaRPr lang="en-US" altLang="zh-CN" sz="3200" dirty="0"/>
          </a:p>
        </p:txBody>
      </p:sp>
      <p:sp>
        <p:nvSpPr>
          <p:cNvPr id="3" name="P_6#e2e4d861b?vcp=1&amp;pid=3c99a533e&amp;color=0,0,0&amp;vtp=1&amp;vaab=1&amp;bbb=1"/>
          <p:cNvSpPr/>
          <p:nvPr/>
        </p:nvSpPr>
        <p:spPr>
          <a:xfrm>
            <a:off x="539496" y="1263495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Unit</a:t>
            </a:r>
            <a:r>
              <a:rPr lang="en-US" altLang="zh-CN" sz="2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—Could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please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sweep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floor?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—Yes,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sure.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（P17）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——请你扫一下地，可以吗？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——好的，当然可以。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won’t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mess.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（P18）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如果她看到这一团糟，她会不高兴的。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e2e4d861b?sp=1&amp;vcp=1&amp;pid=3c99a533e&amp;color=0,0,0&amp;mp=1&amp;vtp=1&amp;vaab=1&amp;bt=1&amp;bbb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please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walk?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（P19）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你能出去遛遛狗吗？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didn’t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housework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neither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（P19）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整个星期，她没做一点家务，我也没做。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—Could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dinner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friends?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—Sure,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OK.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（P20）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——我可以和朋友们外出吃晚餐吗？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——可以，没问题。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e2e4d861b?sp=1&amp;vcp=1&amp;pid=3c99a533e&amp;color=0,0,0&amp;mp=1&amp;vtp=1&amp;vaab=1&amp;bt=1&amp;bbb=1&amp;hb=1"/>
          <p:cNvSpPr/>
          <p:nvPr/>
        </p:nvSpPr>
        <p:spPr>
          <a:xfrm>
            <a:off x="539496" y="15326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children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chores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parents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housework.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（P22）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我认为让孩子们学会做家务并帮父母做家务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这非常重要。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earlier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kids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independent,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future.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（P22）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孩子们越早学会独立，对他们的将来越好。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e2e4d861b?vcp=1&amp;pid=3c99a533e&amp;color=0,0,0&amp;vtp=1&amp;vaab=1&amp;bt=1&amp;bbb=1"/>
          <p:cNvSpPr/>
          <p:nvPr/>
        </p:nvSpPr>
        <p:spPr>
          <a:xfrm>
            <a:off x="539496" y="152625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Unit</a:t>
            </a:r>
            <a:r>
              <a:rPr lang="en-US" altLang="zh-CN" sz="2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tired.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matter?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studied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until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midnight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night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didn’t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enough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sleep.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（P28）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——你看起来很累。怎么了？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——我昨晚学习到半夜，所以睡眠不足。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e2e4d861b?sp=1&amp;vcp=1&amp;pid=3c99a533e&amp;color=0,0,0&amp;mp=1&amp;vtp=1&amp;vaab=1&amp;bt=1&amp;bbb=1&amp;hb=1"/>
          <p:cNvSpPr/>
          <p:nvPr/>
        </p:nvSpPr>
        <p:spPr>
          <a:xfrm>
            <a:off x="539496" y="8798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forget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Although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wrong,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deal.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（P28）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我该怎么做？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为什么你不忘记它？尽管她错了，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但这不是大事。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Although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normal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successful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children,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children.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（P30）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-1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尽管想要孩子获得成功的心理是正常的，但是拥有快乐对孩子更重要。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db5f41b7c.fixed?vcp=1&amp;pid=83f9ddef0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第14讲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Units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3~4</a:t>
            </a:r>
            <a:endParaRPr lang="en-US" altLang="zh-CN" sz="4000" dirty="0"/>
          </a:p>
        </p:txBody>
      </p:sp>
      <p:sp>
        <p:nvSpPr>
          <p:cNvPr id="3" name="C_4_BD#db5f41b7c.fixed?vcp=1&amp;pid=83f9ddef0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考点聚焦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456717ff?vcp=1&amp;pid=db5f41b7c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考点1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情态动词could的用法。</a:t>
            </a:r>
            <a:endParaRPr lang="en-US" altLang="zh-CN" sz="3200" dirty="0"/>
          </a:p>
        </p:txBody>
      </p:sp>
      <p:sp>
        <p:nvSpPr>
          <p:cNvPr id="3" name="P_6_BD#7ad388351?vcp=1&amp;pid=e456717ff&amp;color=0,0,0&amp;vtp=1&amp;vaab=1&amp;bbb=1&amp;hb=1"/>
          <p:cNvSpPr/>
          <p:nvPr/>
        </p:nvSpPr>
        <p:spPr>
          <a:xfrm>
            <a:off x="539496" y="1263495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could是can的过去式，意为“能；会；可以”，表示能力或许可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。情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态动词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构成的句型用于向对方提出请求或征求对方许可。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提出礼貌的要求。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could可以委婉地请求对方做某事，即委婉地提出请求，常用在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“Could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?”句式中，意为“请你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好吗？”。答语如下。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肯定回答：Sure./Certainly./Of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course./No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problem./I’d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否定回答：Sorry,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can’t./I’d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1dba34bd2.fixed?vcp=1&amp;pid=2866004c6&amp;color=236,117,163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6300"/>
              </a:lnSpc>
            </a:pP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dirty="0"/>
          </a:p>
        </p:txBody>
      </p:sp>
      <p:sp>
        <p:nvSpPr>
          <p:cNvPr id="3" name="C_2#1dba34bd2.fixed?vcp=1&amp;pid=2866004c6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2_BD#1dba34bd2.fixed?vcp=1&amp;pid=2866004c6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第四部分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八年级下册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7ad388351?sp=1&amp;vcp=1&amp;pid=e456717ff&amp;color=0,0,0&amp;vtp=1&amp;vaab=1&amp;bt=1&amp;bbb=1&amp;hb=1"/>
          <p:cNvSpPr/>
          <p:nvPr/>
        </p:nvSpPr>
        <p:spPr>
          <a:xfrm>
            <a:off x="539496" y="18462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表示请求许可。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还可以用于委婉地请求对方允许自己做某事，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即可以用在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?”句式中，意为“我可以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吗？”。答语如下。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肯定回答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：Yes,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can./Sure./Of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course./No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problem.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否定回答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：Sorry,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can’t.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25582799c?vcp=1&amp;pid=e456717ff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C_7_BD.121_1#f17c98644?sp=1&amp;vaa=1&amp;vcp=1&amp;pid=25582799c&amp;color=0,0,0&amp;vtp=1&amp;vaab=1&amp;bbb=1"/>
          <p:cNvSpPr/>
          <p:nvPr/>
        </p:nvSpPr>
        <p:spPr>
          <a:xfrm>
            <a:off x="539496" y="121124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—Mum,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swim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friends?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dangerous!(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1_1#f17c98644.bracket?vaa=1&amp;vcp=1&amp;pid=25582799c&amp;color=0,0,0&amp;vpa=63&amp;vtp=1&amp;vaab=1"/>
          <p:cNvSpPr/>
          <p:nvPr/>
        </p:nvSpPr>
        <p:spPr>
          <a:xfrm>
            <a:off x="7551706" y="1845609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7_BD.121_2#f17c98644.choices?vaa=1&amp;vcp=1&amp;pid=25582799c&amp;color=0,0,0&amp;vtp=1&amp;vaab=1&amp;bbb=1"/>
          <p:cNvSpPr/>
          <p:nvPr/>
        </p:nvSpPr>
        <p:spPr>
          <a:xfrm>
            <a:off x="539496" y="248822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851487" algn="l"/>
                <a:tab pos="7652173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A.Could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mustn’t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.Need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couldn’t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.Must;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needn’t</a:t>
            </a:r>
            <a:endParaRPr lang="en-US" altLang="zh-CN" sz="2800" dirty="0"/>
          </a:p>
        </p:txBody>
      </p:sp>
      <p:sp>
        <p:nvSpPr>
          <p:cNvPr id="6" name="QC_7_BD.123_1#3c767c3e0?sp=1&amp;vaa=1&amp;vcp=1&amp;pid=25582799c&amp;color=0,0,0&amp;vtp=1&amp;vaab=1&amp;bbb=1"/>
          <p:cNvSpPr/>
          <p:nvPr/>
        </p:nvSpPr>
        <p:spPr>
          <a:xfrm>
            <a:off x="539496" y="311770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—Could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please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dishes?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finger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trying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wet.(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7_AN.124_1#3c767c3e0.bracket?vaa=1&amp;vcp=1&amp;pid=25582799c&amp;color=0,0,0&amp;vpa=64&amp;vtp=1&amp;vaab=1"/>
          <p:cNvSpPr/>
          <p:nvPr/>
        </p:nvSpPr>
        <p:spPr>
          <a:xfrm>
            <a:off x="10422478" y="375206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8" name="QC_7_BD.123_2#3c767c3e0.choices?vaa=1&amp;vcp=1&amp;pid=25582799c&amp;color=0,0,0&amp;vtp=1&amp;vaab=1&amp;bbb=1"/>
          <p:cNvSpPr/>
          <p:nvPr/>
        </p:nvSpPr>
        <p:spPr>
          <a:xfrm>
            <a:off x="539496" y="4394689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A.Yes,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sure.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.No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problem.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.Sorry,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afraid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can’t.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33e807bc?vcp=1&amp;pid=db5f41b7c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考点2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“Why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?”句型的用法。</a:t>
            </a:r>
            <a:endParaRPr lang="en-US" altLang="zh-CN" sz="3200" dirty="0"/>
          </a:p>
        </p:txBody>
      </p:sp>
      <p:sp>
        <p:nvSpPr>
          <p:cNvPr id="3" name="P_6_BD#5aa860a54?vcp=1&amp;pid=033e807bc&amp;color=0,0,0&amp;vtp=1&amp;vaab=1&amp;bbb=1&amp;hb=1"/>
          <p:cNvSpPr/>
          <p:nvPr/>
        </p:nvSpPr>
        <p:spPr>
          <a:xfrm>
            <a:off x="539496" y="1263495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“Why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?”可以简化为“Why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?”,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后接动词原形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，意为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为什么不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呢？”。例如：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raining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umbrella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Well,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看！雨下得很大。为什么不带把伞？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好的，我马上去拿。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df8c73677?vcp=1&amp;pid=033e807bc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C_7_BD.125_1#602f47dbd?sp=1&amp;vaa=1&amp;vcp=1&amp;pid=df8c73677&amp;color=0,0,0&amp;vtp=1&amp;vaab=1&amp;bbb=1"/>
          <p:cNvSpPr/>
          <p:nvPr/>
        </p:nvSpPr>
        <p:spPr>
          <a:xfrm>
            <a:off x="539496" y="121124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invite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Nick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Nora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visit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museum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1_1#602f47dbd.bracket?vaa=1&amp;vcp=1&amp;pid=df8c73677&amp;color=0,0,0&amp;vpa=65&amp;vtp=1&amp;vaab=1"/>
          <p:cNvSpPr/>
          <p:nvPr/>
        </p:nvSpPr>
        <p:spPr>
          <a:xfrm>
            <a:off x="7613300" y="1845609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7_BD.125_2#602f47dbd.choices?vaa=1&amp;vcp=1&amp;pid=df8c73677&amp;color=0,0,0&amp;vtp=1&amp;vaab=1&amp;bbb=1"/>
          <p:cNvSpPr/>
          <p:nvPr/>
        </p:nvSpPr>
        <p:spPr>
          <a:xfrm>
            <a:off x="539496" y="248822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A.Why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not?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.Well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done.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.I’m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afraid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not.</a:t>
            </a:r>
            <a:endParaRPr lang="en-US" altLang="zh-CN" sz="2800" dirty="0"/>
          </a:p>
        </p:txBody>
      </p:sp>
      <p:sp>
        <p:nvSpPr>
          <p:cNvPr id="6" name="QC_7_BD.127_1#df6b2a4b5?sp=1&amp;vaa=1&amp;vcp=1&amp;pid=df8c73677&amp;color=0,0,0&amp;vtp=1&amp;vaab=1&amp;bbb=1"/>
          <p:cNvSpPr/>
          <p:nvPr/>
        </p:nvSpPr>
        <p:spPr>
          <a:xfrm>
            <a:off x="539496" y="311770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sunny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walk?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7_AN.128_1#df6b2a4b5.bracket?vaa=1&amp;vcp=1&amp;pid=df8c73677&amp;color=0,0,0&amp;vpa=66&amp;vtp=1&amp;vaab=1"/>
          <p:cNvSpPr/>
          <p:nvPr/>
        </p:nvSpPr>
        <p:spPr>
          <a:xfrm>
            <a:off x="2594514" y="375206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8" name="QC_7_BD.127_2#df6b2a4b5.choices?vaa=1&amp;vcp=1&amp;pid=df8c73677&amp;color=0,0,0&amp;vtp=1&amp;vaab=1&amp;bbb=1"/>
          <p:cNvSpPr/>
          <p:nvPr/>
        </p:nvSpPr>
        <p:spPr>
          <a:xfrm>
            <a:off x="539496" y="438687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A.No,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mind.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.You’d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sounds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d196ebf8?vcp=1&amp;pid=db5f41b7c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考点3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until,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that,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although引导的状语从句。</a:t>
            </a:r>
            <a:endParaRPr lang="en-US" altLang="zh-CN" sz="3200" dirty="0"/>
          </a:p>
        </p:txBody>
      </p:sp>
      <p:sp>
        <p:nvSpPr>
          <p:cNvPr id="3" name="P_6_BD#c3af59a1b?sp=1&amp;vcp=1&amp;pid=6d196ebf8&amp;color=0,0,0&amp;vtp=1&amp;vaab=1&amp;bbb=1&amp;hb=1"/>
          <p:cNvSpPr/>
          <p:nvPr/>
        </p:nvSpPr>
        <p:spPr>
          <a:xfrm>
            <a:off x="539496" y="1263495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until引导的时间状语从句。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until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意为“直到”，表示主句的动作发生在从句的动作之前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，从句一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般位于主句之后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。当主句的谓语动词是延续性动词时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，主句常用肯定形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；当主句的谓语动词是非延续性动词时，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主句常用否定形式。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until”意为“直到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才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I’ll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until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back.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我会待在这里，直到你回来。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Lucy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until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finished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homework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露西直到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做完作业才睡觉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c3af59a1b?sp=1&amp;vcp=1&amp;pid=6d196ebf8&amp;color=0,0,0&amp;vtp=1&amp;vaab=1&amp;bt=1&amp;bbb=1&amp;hb=1"/>
          <p:cNvSpPr/>
          <p:nvPr/>
        </p:nvSpPr>
        <p:spPr>
          <a:xfrm>
            <a:off x="539496" y="18526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that引导的目的状语从句。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that意为“为的是；以便”，引导目的状语从句，从句中多用can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等情态动词。例如：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early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catch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early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bus.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他们早起，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为的是能赶上早班车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c3af59a1b?sp=1&amp;vcp=1&amp;pid=6d196ebf8&amp;color=0,0,0&amp;vtp=1&amp;vaab=1&amp;bt=1&amp;bbb=1&amp;hb=1"/>
          <p:cNvSpPr/>
          <p:nvPr/>
        </p:nvSpPr>
        <p:spPr>
          <a:xfrm>
            <a:off x="539496" y="15326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although引导的让步状语从句。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although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意为“即使；尽管”，与though意义一样，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引导让步状语从句。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although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/though引导的让步状语从句，主句中不能出现but，但可以用yet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still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Although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old,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write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words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虽然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他只有五岁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，却会写很多字。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49040fe1e?vcp=1&amp;pid=6d196ebf8&amp;color=236,117,163&amp;vtp=1&amp;vaab=1&amp;bt=1&amp;bbb=1"/>
          <p:cNvSpPr/>
          <p:nvPr/>
        </p:nvSpPr>
        <p:spPr>
          <a:xfrm>
            <a:off x="539496" y="554400"/>
            <a:ext cx="11109960" cy="60756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C_7_BD.129_1#fb1b5d55e?vaa=1&amp;vcp=1&amp;pid=49040fe1e&amp;color=0,0,0&amp;vtp=1&amp;vaab=1&amp;bbb=1&amp;hb=1"/>
          <p:cNvSpPr/>
          <p:nvPr/>
        </p:nvSpPr>
        <p:spPr>
          <a:xfrm>
            <a:off x="539496" y="121124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terrible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beginning.(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1_1#fb1b5d55e.bracket?vaa=1&amp;vcp=1&amp;pid=49040fe1e&amp;color=0,0,0&amp;vpa=67&amp;vtp=1&amp;vaab=1"/>
          <p:cNvSpPr/>
          <p:nvPr/>
        </p:nvSpPr>
        <p:spPr>
          <a:xfrm>
            <a:off x="2326228" y="184560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BD.129_2#fb1b5d55e.choices?vaa=1&amp;vcp=1&amp;pid=49040fe1e&amp;color=0,0,0&amp;vtp=1&amp;vaab=1&amp;bbb=1"/>
          <p:cNvSpPr/>
          <p:nvPr/>
        </p:nvSpPr>
        <p:spPr>
          <a:xfrm>
            <a:off x="539496" y="248822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.if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B.unless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.although</a:t>
            </a:r>
            <a:endParaRPr lang="en-US" altLang="zh-CN" sz="2800" dirty="0"/>
          </a:p>
        </p:txBody>
      </p:sp>
      <p:sp>
        <p:nvSpPr>
          <p:cNvPr id="6" name="QC_7_BD.131_1#d5e53cd2a?vaa=1&amp;vcp=1&amp;pid=49040fe1e&amp;color=0,0,0&amp;vtp=1&amp;vaab=1&amp;bbb=1&amp;hb=1"/>
          <p:cNvSpPr/>
          <p:nvPr/>
        </p:nvSpPr>
        <p:spPr>
          <a:xfrm>
            <a:off x="539496" y="311770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families,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dinner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elders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seats.(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7_AN.132_1#d5e53cd2a.bracket?vaa=1&amp;vcp=1&amp;pid=49040fe1e&amp;color=0,0,0&amp;vpa=68&amp;vtp=1&amp;vaab=1"/>
          <p:cNvSpPr/>
          <p:nvPr/>
        </p:nvSpPr>
        <p:spPr>
          <a:xfrm>
            <a:off x="3191415" y="375206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8" name="QC_7_BD.131_2#d5e53cd2a.choices?vaa=1&amp;vcp=1&amp;pid=49040fe1e&amp;color=0,0,0&amp;vtp=1&amp;vaab=1&amp;bbb=1"/>
          <p:cNvSpPr/>
          <p:nvPr/>
        </p:nvSpPr>
        <p:spPr>
          <a:xfrm>
            <a:off x="539496" y="438687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.after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B.when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.until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33_1#ea67270fa?vaa=1&amp;vcp=1&amp;pid=49040fe1e&amp;color=0,0,0&amp;vtp=1&amp;vaab=1&amp;bbb=1&amp;hb=1">
            <a:extLst>
              <a:ext uri="{FF2B5EF4-FFF2-40B4-BE49-F238E27FC236}">
                <a16:creationId xmlns:a16="http://schemas.microsoft.com/office/drawing/2014/main" id="{99B34D81-5C2F-5FB5-E78F-92B65B8709C2}"/>
              </a:ext>
            </a:extLst>
          </p:cNvPr>
          <p:cNvSpPr/>
          <p:nvPr/>
        </p:nvSpPr>
        <p:spPr>
          <a:xfrm>
            <a:off x="539496" y="250741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President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Xi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encourages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（鼓励）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trees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country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greener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beautiful.(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BD.133_2#ea67270fa.choices?vaa=1&amp;vcp=1&amp;pid=49040fe1e&amp;color=0,0,0&amp;vtp=1&amp;vaab=1&amp;bbb=1">
            <a:extLst>
              <a:ext uri="{FF2B5EF4-FFF2-40B4-BE49-F238E27FC236}">
                <a16:creationId xmlns:a16="http://schemas.microsoft.com/office/drawing/2014/main" id="{D263B891-97C1-6F7C-3F42-D36BFCA1DCE8}"/>
              </a:ext>
            </a:extLst>
          </p:cNvPr>
          <p:cNvSpPr/>
          <p:nvPr/>
        </p:nvSpPr>
        <p:spPr>
          <a:xfrm>
            <a:off x="539496" y="377787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.even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though</a:t>
            </a:r>
            <a:endParaRPr lang="en-US" altLang="zh-CN" sz="2800" dirty="0"/>
          </a:p>
        </p:txBody>
      </p:sp>
      <p:sp>
        <p:nvSpPr>
          <p:cNvPr id="4" name="QC_7_AN.134_1#ea67270fa.bracket?vaa=1&amp;vcp=1&amp;pid=49040fe1e&amp;color=0,0,0&amp;vpa=69&amp;vtp=1&amp;vaab=1">
            <a:extLst>
              <a:ext uri="{FF2B5EF4-FFF2-40B4-BE49-F238E27FC236}">
                <a16:creationId xmlns:a16="http://schemas.microsoft.com/office/drawing/2014/main" id="{B85044DC-C478-D2F0-9E8B-43C130B0CE35}"/>
              </a:ext>
            </a:extLst>
          </p:cNvPr>
          <p:cNvSpPr/>
          <p:nvPr/>
        </p:nvSpPr>
        <p:spPr>
          <a:xfrm>
            <a:off x="9708103" y="3141780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787700451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eca77e60?vcp=1&amp;pid=db5f41b7c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考点4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borrow,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lend和keep的用法区别。</a:t>
            </a:r>
            <a:endParaRPr lang="en-US" altLang="zh-CN" sz="3200" dirty="0"/>
          </a:p>
        </p:txBody>
      </p:sp>
      <p:graphicFrame>
        <p:nvGraphicFramePr>
          <p:cNvPr id="29" name="P_6_BD#b02b46680?colgroup=3,2,9,13&amp;vcp=1&amp;pid=deca77e60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1984455"/>
              </p:ext>
            </p:extLst>
          </p:nvPr>
        </p:nvGraphicFramePr>
        <p:xfrm>
          <a:off x="539496" y="1324401"/>
          <a:ext cx="11073384" cy="3891472"/>
        </p:xfrm>
        <a:graphic>
          <a:graphicData uri="http://schemas.openxmlformats.org/drawingml/2006/table">
            <a:tbl>
              <a:tblPr/>
              <a:tblGrid>
                <a:gridCol w="13441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52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484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9286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单词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词义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用法区别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borrow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借入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瞬间动词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表示主语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借入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后面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跟介词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from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borrowed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book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from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week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ago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我一周前从她那里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借来那本书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lend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借出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瞬间动词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表示主语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借给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后面跟介词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lent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book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week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ago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她一周前借给我那本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da68b348f.fixed?vcp=1&amp;pid=83f9ddef0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第14讲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Units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3~4</a:t>
            </a:r>
            <a:endParaRPr lang="en-US" altLang="zh-CN" sz="4000" dirty="0"/>
          </a:p>
        </p:txBody>
      </p:sp>
      <p:sp>
        <p:nvSpPr>
          <p:cNvPr id="3" name="C_4_BD#da68b348f.fixed?vcp=1&amp;pid=83f9ddef0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P_6_BD#b02b46680?colgroup=3,2,9,13&amp;vcp=1&amp;pid=deca77e60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164492"/>
              </p:ext>
            </p:extLst>
          </p:nvPr>
        </p:nvGraphicFramePr>
        <p:xfrm>
          <a:off x="539496" y="2673540"/>
          <a:ext cx="11073384" cy="2215516"/>
        </p:xfrm>
        <a:graphic>
          <a:graphicData uri="http://schemas.openxmlformats.org/drawingml/2006/table">
            <a:tbl>
              <a:tblPr/>
              <a:tblGrid>
                <a:gridCol w="13441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52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484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9286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单词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词义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用法区别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keep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保存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延续性动词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表示所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借的东西可以保留多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长时间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keep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book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two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weeks.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这本书我可以借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保留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两周时间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b02b46680?colgroup=3,2,9,13&amp;vcp=1&amp;pid=deca77e60&amp;color=0,0,0&amp;mp=1&amp;vtp=1&amp;vaab=1&amp;bt=1&amp;bbb=1">
            <a:extLst>
              <a:ext uri="{FF2B5EF4-FFF2-40B4-BE49-F238E27FC236}">
                <a16:creationId xmlns:a16="http://schemas.microsoft.com/office/drawing/2014/main" id="{071F81B2-28B5-0EB3-F85A-250E805AA497}"/>
              </a:ext>
            </a:extLst>
          </p:cNvPr>
          <p:cNvSpPr txBox="1"/>
          <p:nvPr/>
        </p:nvSpPr>
        <p:spPr>
          <a:xfrm>
            <a:off x="10894735" y="196513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363186660?vcp=1&amp;pid=deca77e60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考点精练</a:t>
            </a:r>
            <a:endParaRPr lang="en-US" altLang="zh-CN" sz="3000" dirty="0"/>
          </a:p>
        </p:txBody>
      </p:sp>
      <p:graphicFrame>
        <p:nvGraphicFramePr>
          <p:cNvPr id="31" name="QM_7_BD.135_1#5c4de3084?colgroup=30&amp;vaa=1&amp;vcp=1&amp;pid=363186660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8418062"/>
              </p:ext>
            </p:extLst>
          </p:nvPr>
        </p:nvGraphicFramePr>
        <p:xfrm>
          <a:off x="539496" y="1272966"/>
          <a:ext cx="11100816" cy="566484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borrow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lend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keep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QB_8_BD.136_1#98769218e?vaa=1&amp;vcp=1&amp;pid=5c4de3084&amp;color=0,0,0&amp;vtp=1&amp;vaab=1&amp;bbb=1"/>
          <p:cNvSpPr/>
          <p:nvPr/>
        </p:nvSpPr>
        <p:spPr>
          <a:xfrm>
            <a:off x="539496" y="1971466"/>
            <a:ext cx="113649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dictionary?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word.</a:t>
            </a:r>
            <a:endParaRPr lang="en-US" altLang="zh-CN" sz="2800" dirty="0"/>
          </a:p>
        </p:txBody>
      </p:sp>
      <p:sp>
        <p:nvSpPr>
          <p:cNvPr id="5" name="QB_8_AN.1_1#98769218e.blank?vaa=1&amp;vcp=1&amp;pid=5c4de3084&amp;color=0,0,0&amp;vpa=70&amp;vtp=1&amp;vaab=1&amp;bbb=1"/>
          <p:cNvSpPr/>
          <p:nvPr/>
        </p:nvSpPr>
        <p:spPr>
          <a:xfrm>
            <a:off x="2535778" y="1920031"/>
            <a:ext cx="8699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lend</a:t>
            </a:r>
            <a:endParaRPr lang="en-US" altLang="zh-CN" sz="2800" dirty="0"/>
          </a:p>
        </p:txBody>
      </p:sp>
      <p:sp>
        <p:nvSpPr>
          <p:cNvPr id="6" name="QB_8_BD.138_1#2ec05a5ea?sp=1&amp;vaa=1&amp;vcp=1&amp;pid=5c4de3084&amp;color=0,0,0&amp;vtp=1&amp;vaab=1&amp;bbb=1"/>
          <p:cNvSpPr/>
          <p:nvPr/>
        </p:nvSpPr>
        <p:spPr>
          <a:xfrm>
            <a:off x="539496" y="260271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—May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bike?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Certainly,but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mustn’t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others.</a:t>
            </a:r>
            <a:endParaRPr lang="en-US" altLang="zh-CN" sz="2800" dirty="0"/>
          </a:p>
        </p:txBody>
      </p:sp>
      <p:sp>
        <p:nvSpPr>
          <p:cNvPr id="7" name="QB_8_AN.2_1#2ec05a5ea.blank?vaa=1&amp;vcp=1&amp;pid=5c4de3084&amp;color=0,0,0&amp;vpa=71&amp;vtp=1&amp;vaab=1&amp;bbb=1"/>
          <p:cNvSpPr/>
          <p:nvPr/>
        </p:nvSpPr>
        <p:spPr>
          <a:xfrm>
            <a:off x="2323053" y="2572239"/>
            <a:ext cx="12874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borrow</a:t>
            </a:r>
            <a:endParaRPr lang="en-US" altLang="zh-CN" sz="2800" dirty="0"/>
          </a:p>
        </p:txBody>
      </p:sp>
      <p:sp>
        <p:nvSpPr>
          <p:cNvPr id="8" name="QB_8_AN.3_1#2ec05a5ea.blank?vaa=1&amp;vcp=1&amp;pid=5c4de3084&amp;color=0,0,0&amp;vpa=72&amp;vtp=1&amp;vaab=1&amp;bbb=1"/>
          <p:cNvSpPr/>
          <p:nvPr/>
        </p:nvSpPr>
        <p:spPr>
          <a:xfrm>
            <a:off x="4854162" y="3198984"/>
            <a:ext cx="8699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lend</a:t>
            </a:r>
            <a:endParaRPr lang="en-US" altLang="zh-CN" sz="2800" dirty="0"/>
          </a:p>
        </p:txBody>
      </p:sp>
      <p:sp>
        <p:nvSpPr>
          <p:cNvPr id="9" name="QB_8_BD.141_1#b43561323?vaa=1&amp;vcp=1&amp;pid=5c4de3084&amp;color=0,0,0&amp;vtp=1&amp;vaab=1&amp;bbb=1"/>
          <p:cNvSpPr/>
          <p:nvPr/>
        </p:nvSpPr>
        <p:spPr>
          <a:xfrm>
            <a:off x="539496" y="387189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return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now.</a:t>
            </a:r>
            <a:endParaRPr lang="en-US" altLang="zh-CN" sz="2800" dirty="0"/>
          </a:p>
        </p:txBody>
      </p:sp>
      <p:sp>
        <p:nvSpPr>
          <p:cNvPr id="10" name="QB_8_AN.142_1#b43561323.blank?vaa=1&amp;vcp=1&amp;pid=5c4de3084&amp;color=0,0,0&amp;vpa=73&amp;vtp=1&amp;vaab=1&amp;bbb=1"/>
          <p:cNvSpPr/>
          <p:nvPr/>
        </p:nvSpPr>
        <p:spPr>
          <a:xfrm>
            <a:off x="1923003" y="3807759"/>
            <a:ext cx="8699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kept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8" grpId="0" build="p" animBg="1"/>
      <p:bldP spid="10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aba226bcf.fixed?vcp=1&amp;pid=83f9ddef0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第14讲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Units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3~4</a:t>
            </a:r>
            <a:endParaRPr lang="en-US" altLang="zh-CN" sz="4000" dirty="0"/>
          </a:p>
        </p:txBody>
      </p:sp>
      <p:sp>
        <p:nvSpPr>
          <p:cNvPr id="3" name="C_4_BD#aba226bcf.fixed?vcp=1&amp;pid=83f9ddef0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写作精练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2ae930b9?sp=1&amp;vcp=1&amp;pid=aba226bcf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主题：家务劳动</a:t>
            </a:r>
            <a:endParaRPr lang="en-US" altLang="zh-CN" sz="3000" dirty="0"/>
          </a:p>
        </p:txBody>
      </p:sp>
      <p:sp>
        <p:nvSpPr>
          <p:cNvPr id="3" name="C_6_BD#06a13e7f6?vcp=1&amp;pid=02ae930b9&amp;color=236,117,163&amp;vtp=1&amp;vaab=1&amp;bbb=1"/>
          <p:cNvSpPr/>
          <p:nvPr/>
        </p:nvSpPr>
        <p:spPr>
          <a:xfrm>
            <a:off x="539496" y="1211244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写作精练</a:t>
            </a:r>
            <a:endParaRPr lang="en-US" altLang="zh-CN" sz="3000" dirty="0"/>
          </a:p>
        </p:txBody>
      </p:sp>
      <p:sp>
        <p:nvSpPr>
          <p:cNvPr id="4" name="QO_7_BD.143_1#12a802fe5?vaa=1&amp;vcp=1&amp;pid=06a13e7f6&amp;color=0,0,0&amp;vtp=1&amp;vaab=1&amp;bbb=1&amp;hb=1"/>
          <p:cNvSpPr/>
          <p:nvPr/>
        </p:nvSpPr>
        <p:spPr>
          <a:xfrm>
            <a:off x="539496" y="186529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在你校“劳动教育月”期间，校英语报发起了“A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主题征文活动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。请结合自身情况，根据下面的内容要点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，用英语写一篇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100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词左右的短文投稿，谈谈你经常做的两项家务以及你的收获。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内容要点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" name="QO_7_BD.143_2#12a802fe5?colgroup=18,11&amp;vaa=1&amp;vcp=1&amp;pid=06a13e7f6&amp;color=0,0,0&amp;mp=1&amp;vtp=1&amp;vaab=1&amp;bt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5994822"/>
              </p:ext>
            </p:extLst>
          </p:nvPr>
        </p:nvGraphicFramePr>
        <p:xfrm>
          <a:off x="539496" y="1458340"/>
          <a:ext cx="11091672" cy="3941320"/>
        </p:xfrm>
        <a:graphic>
          <a:graphicData uri="http://schemas.openxmlformats.org/drawingml/2006/table">
            <a:tbl>
              <a:tblPr/>
              <a:tblGrid>
                <a:gridCol w="67665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251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often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home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learn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33920"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◆cook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meals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water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flowers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life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skills（技能）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33920"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◆wash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dishes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look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after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pets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responsibility（责任）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06996"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◆take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rubbish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3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...</a:t>
                      </a:r>
                      <a:endParaRPr lang="en-US" altLang="zh-CN" sz="120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...</a:t>
                      </a:r>
                      <a:endParaRPr lang="en-US" altLang="zh-CN" sz="120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AN.1_1#12a802fe5?vaa=1&amp;vcp=1&amp;pid=06a13e7f6&amp;color=0,0,0&amp;vtp=1&amp;vaab=1&amp;bt=1&amp;bbb=1&amp;hb=1"/>
          <p:cNvSpPr/>
          <p:nvPr/>
        </p:nvSpPr>
        <p:spPr>
          <a:xfrm>
            <a:off x="539496" y="449368"/>
            <a:ext cx="11109960" cy="5829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1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Helper</a:t>
            </a:r>
            <a:r>
              <a:rPr lang="en-US" altLang="zh-CN" sz="2800" b="1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1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always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often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housework,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such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cooking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meals,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watering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flowers,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washing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dishes,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pets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rubbish.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However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watering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flowers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pets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best.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Watering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flowers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feel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relaxed.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kinds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flowers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around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feel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beautiful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flowers.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pets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animals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cheer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up.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DA65E5A-1C0E-3479-49A7-09FE98BE7B48}"/>
              </a:ext>
            </a:extLst>
          </p:cNvPr>
          <p:cNvSpPr txBox="1"/>
          <p:nvPr/>
        </p:nvSpPr>
        <p:spPr>
          <a:xfrm>
            <a:off x="347534" y="502012"/>
            <a:ext cx="11385206" cy="58539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5100"/>
              </a:lnSpc>
            </a:pPr>
            <a:r>
              <a:rPr lang="en-US" altLang="zh-CN" sz="1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AN.1_1#12a802fe5?vaa=1&amp;vcp=1&amp;pid=06a13e7f6&amp;color=0,0,0&amp;vtp=1&amp;vaab=1&amp;bt=1&amp;bbb=1&amp;hb=1">
            <a:extLst>
              <a:ext uri="{FF2B5EF4-FFF2-40B4-BE49-F238E27FC236}">
                <a16:creationId xmlns:a16="http://schemas.microsoft.com/office/drawing/2014/main" id="{67B6EFAE-C20D-7940-3786-6BD3F21DE53D}"/>
              </a:ext>
            </a:extLst>
          </p:cNvPr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housework.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Firstly,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develop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skills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myself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Secondly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understand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idea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responsibility.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Thirdly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housework,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understand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parents.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duty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housework.</a:t>
            </a:r>
            <a:endParaRPr lang="en-US" altLang="zh-CN" sz="2800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5147845-9D5F-8A6A-1F7F-9A622D62AEAF}"/>
              </a:ext>
            </a:extLst>
          </p:cNvPr>
          <p:cNvSpPr txBox="1"/>
          <p:nvPr/>
        </p:nvSpPr>
        <p:spPr>
          <a:xfrm>
            <a:off x="347534" y="1972466"/>
            <a:ext cx="11385206" cy="32378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5100"/>
              </a:lnSpc>
            </a:pPr>
            <a:r>
              <a:rPr lang="en-US" altLang="zh-CN" sz="1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817756137"/>
      </p:ext>
    </p:extLst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3cb2c4ec5?vcp=1&amp;pid=02ae930b9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审题谋篇</a:t>
            </a:r>
            <a:endParaRPr lang="en-US" altLang="zh-CN" sz="3000" dirty="0"/>
          </a:p>
        </p:txBody>
      </p:sp>
      <p:graphicFrame>
        <p:nvGraphicFramePr>
          <p:cNvPr id="36" name="P_7_BD#4084640e0?colgroup=4,25&amp;vcp=1&amp;pid=3cb2c4ec5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629831"/>
              </p:ext>
            </p:extLst>
          </p:nvPr>
        </p:nvGraphicFramePr>
        <p:xfrm>
          <a:off x="539496" y="1272966"/>
          <a:ext cx="11082528" cy="4534728"/>
        </p:xfrm>
        <a:graphic>
          <a:graphicData uri="http://schemas.openxmlformats.org/drawingml/2006/table">
            <a:tbl>
              <a:tblPr/>
              <a:tblGrid>
                <a:gridCol w="18470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354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审主题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家务劳动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审人称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第一人称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审时态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一般现在时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3392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审要点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①在家经常做的两项家务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收获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0135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审结构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开篇：点题自己是家务好帮手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：介绍自己在家常做的家务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结尾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：总结自己的收获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" name="P_7_BD#4084640e0?colgroup=4,25&amp;vcp=1&amp;pid=3cb2c4ec5&amp;color=0,0,0&amp;vtp=1&amp;vaab=1&amp;bt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4490482"/>
              </p:ext>
            </p:extLst>
          </p:nvPr>
        </p:nvGraphicFramePr>
        <p:xfrm>
          <a:off x="539496" y="1795748"/>
          <a:ext cx="11082528" cy="3971100"/>
        </p:xfrm>
        <a:graphic>
          <a:graphicData uri="http://schemas.openxmlformats.org/drawingml/2006/table">
            <a:tbl>
              <a:tblPr/>
              <a:tblGrid>
                <a:gridCol w="18470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354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7110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常用词句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［词语］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part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make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such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as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句型］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always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good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helper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home.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often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part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housework,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such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itchFamily="34" charset="-122"/>
                          <a:cs typeface="Times New Roman" pitchFamily="34" charset="-120"/>
                        </a:rPr>
                        <a:t>...</a:t>
                      </a:r>
                      <a:endParaRPr lang="en-US" altLang="zh-CN" sz="1200" dirty="0">
                        <a:latin typeface="Times New Roman" panose="02020603050405020304" pitchFamily="18" charset="0"/>
                      </a:endParaRPr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learn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lot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from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itchFamily="34" charset="-122"/>
                          <a:cs typeface="Times New Roman" pitchFamily="34" charset="-120"/>
                        </a:rPr>
                        <a:t>...</a:t>
                      </a:r>
                      <a:endParaRPr lang="en-US" altLang="zh-CN" sz="1200" dirty="0">
                        <a:latin typeface="Times New Roman" panose="02020603050405020304" pitchFamily="18" charset="0"/>
                      </a:endParaRPr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④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word,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think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should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itchFamily="34" charset="-122"/>
                          <a:cs typeface="Times New Roman" pitchFamily="34" charset="-120"/>
                        </a:rPr>
                        <a:t>...</a:t>
                      </a:r>
                      <a:endParaRPr lang="en-US" altLang="zh-CN" sz="1200" dirty="0"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4084640e0?colgroup=4,25&amp;vcp=1&amp;pid=3cb2c4ec5&amp;color=0,0,0&amp;vtp=1&amp;vaab=1&amp;bt=1&amp;bbb=1">
            <a:extLst>
              <a:ext uri="{FF2B5EF4-FFF2-40B4-BE49-F238E27FC236}">
                <a16:creationId xmlns:a16="http://schemas.microsoft.com/office/drawing/2014/main" id="{FF602AC4-366E-60CB-ED8D-1EE02CA46544}"/>
              </a:ext>
            </a:extLst>
          </p:cNvPr>
          <p:cNvSpPr txBox="1"/>
          <p:nvPr/>
        </p:nvSpPr>
        <p:spPr>
          <a:xfrm>
            <a:off x="10903879" y="108734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4084640e0?vcp=1&amp;pid=3cb2c4ec5&amp;color=0,0,0&amp;mp=1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学习至此，请完成第14讲备考练习（第211页）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4f8f9112c?vcp=1&amp;pid=da68b348f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01368" y="1207008"/>
            <a:ext cx="8595360" cy="4443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daf82bdca.fixed?vcp=1&amp;pid=83f9ddef0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第14讲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Units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3~4</a:t>
            </a:r>
            <a:endParaRPr lang="en-US" altLang="zh-CN" sz="4000" dirty="0"/>
          </a:p>
        </p:txBody>
      </p:sp>
      <p:sp>
        <p:nvSpPr>
          <p:cNvPr id="3" name="C_4_BD#daf82bdca.fixed?vcp=1&amp;pid=83f9ddef0&amp;color=86,186,157&amp;vtp=1&amp;vaab=1&amp;bbb=1"/>
          <p:cNvSpPr/>
          <p:nvPr/>
        </p:nvSpPr>
        <p:spPr>
          <a:xfrm>
            <a:off x="256032" y="3419856"/>
            <a:ext cx="11594592" cy="95097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第14讲备考练习（八年级下册Units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3~4）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3a79e0cb?sp=1&amp;vcp=1&amp;pid=daf82bdca&amp;color=0,0,0&amp;vtp=1&amp;vaab=1&amp;bt=1&amp;bbb=1"/>
          <p:cNvSpPr/>
          <p:nvPr/>
        </p:nvSpPr>
        <p:spPr>
          <a:xfrm>
            <a:off x="539496" y="554400"/>
            <a:ext cx="11109960" cy="6042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一、单项选择。</a:t>
            </a:r>
            <a:endParaRPr lang="en-US" altLang="zh-CN" sz="3200" dirty="0"/>
          </a:p>
        </p:txBody>
      </p:sp>
      <p:sp>
        <p:nvSpPr>
          <p:cNvPr id="3" name="QC_6_BD.145_1#9d7e45b6b?vaa=1&amp;vcp=1&amp;pid=63a79e0cb&amp;color=0,0,0&amp;vtp=1&amp;vaab=1&amp;bbb=1&amp;hb=1"/>
          <p:cNvSpPr/>
          <p:nvPr/>
        </p:nvSpPr>
        <p:spPr>
          <a:xfrm>
            <a:off x="539496" y="1222527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Whites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daughters,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elder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lawyer.(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1_1#9d7e45b6b.bracket?vaa=1&amp;vcp=1&amp;pid=63a79e0cb&amp;color=0,0,0&amp;vpa=74&amp;vtp=1&amp;vaab=1"/>
          <p:cNvSpPr/>
          <p:nvPr/>
        </p:nvSpPr>
        <p:spPr>
          <a:xfrm>
            <a:off x="1852581" y="1806346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6_BD.145_2#9d7e45b6b.choices?vaa=1&amp;vcp=1&amp;pid=63a79e0cb&amp;color=0,0,0&amp;vtp=1&amp;vaab=1&amp;bbb=1"/>
          <p:cNvSpPr/>
          <p:nvPr/>
        </p:nvSpPr>
        <p:spPr>
          <a:xfrm>
            <a:off x="539496" y="2409551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A.The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B.\\;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.\\;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endParaRPr lang="en-US" altLang="zh-CN" sz="2800" dirty="0"/>
          </a:p>
        </p:txBody>
      </p:sp>
      <p:sp>
        <p:nvSpPr>
          <p:cNvPr id="6" name="QC_6_BD.147_1#f09aab2df?sp=1&amp;vaa=1&amp;vcp=1&amp;pid=63a79e0cb&amp;color=0,0,0&amp;vtp=1&amp;vaab=1&amp;bbb=1"/>
          <p:cNvSpPr/>
          <p:nvPr/>
        </p:nvSpPr>
        <p:spPr>
          <a:xfrm>
            <a:off x="539496" y="2988353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walk?</a:t>
            </a:r>
            <a:endParaRPr lang="en-US" altLang="zh-CN" sz="2800" dirty="0"/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OK,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dishes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6_AN.2_1#f09aab2df.bracket?vaa=1&amp;vcp=1&amp;pid=63a79e0cb&amp;color=0,0,0&amp;vpa=75&amp;vtp=1&amp;vaab=1"/>
          <p:cNvSpPr/>
          <p:nvPr/>
        </p:nvSpPr>
        <p:spPr>
          <a:xfrm>
            <a:off x="7055389" y="3572172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C_6_BD.147_2#f09aab2df.choices?vaa=1&amp;vcp=1&amp;pid=63a79e0cb&amp;color=0,0,0&amp;vtp=1&amp;vaab=1&amp;bbb=1"/>
          <p:cNvSpPr/>
          <p:nvPr/>
        </p:nvSpPr>
        <p:spPr>
          <a:xfrm>
            <a:off x="539496" y="4169391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.Must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B.Could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.Should</a:t>
            </a:r>
            <a:endParaRPr lang="en-US" altLang="zh-CN" sz="2800" dirty="0"/>
          </a:p>
        </p:txBody>
      </p:sp>
      <p:sp>
        <p:nvSpPr>
          <p:cNvPr id="9" name="QC_6_BD.149_1#38bc12210?vaa=1&amp;vcp=1&amp;pid=63a79e0cb&amp;color=0,0,0&amp;vtp=1&amp;vaab=1&amp;bbb=1&amp;hb=1"/>
          <p:cNvSpPr/>
          <p:nvPr/>
        </p:nvSpPr>
        <p:spPr>
          <a:xfrm>
            <a:off x="539496" y="4748192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waits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realize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importance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gone.(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10" name="QC_6_AN.150_1#38bc12210.bracket?vaa=1&amp;vcp=1&amp;pid=63a79e0cb&amp;color=0,0,0&amp;vpa=76&amp;vtp=1&amp;vaab=1"/>
          <p:cNvSpPr/>
          <p:nvPr/>
        </p:nvSpPr>
        <p:spPr>
          <a:xfrm>
            <a:off x="6865906" y="5332011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1" name="QC_6_BD.149_2#38bc12210.choices?vaa=1&amp;vcp=1&amp;pid=63a79e0cb&amp;color=0,0,0&amp;vtp=1&amp;vaab=1&amp;bbb=1"/>
          <p:cNvSpPr/>
          <p:nvPr/>
        </p:nvSpPr>
        <p:spPr>
          <a:xfrm>
            <a:off x="539496" y="5929230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B.since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.until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  <p:bldP spid="10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51_1#2efe4fafd?vaa=1&amp;vcp=1&amp;pid=63a79e0cb&amp;color=0,0,0&amp;vtp=1&amp;vaab=1&amp;bt=1&amp;bbb=1&amp;hb=1"/>
          <p:cNvSpPr/>
          <p:nvPr/>
        </p:nvSpPr>
        <p:spPr>
          <a:xfrm>
            <a:off x="539496" y="57870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opinion,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yourself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2efe4fafd.bracket?vaa=1&amp;vcp=1&amp;pid=63a79e0cb&amp;color=0,0,0&amp;vpa=77&amp;vtp=1&amp;vaab=1"/>
          <p:cNvSpPr/>
          <p:nvPr/>
        </p:nvSpPr>
        <p:spPr>
          <a:xfrm>
            <a:off x="1773778" y="121307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151_2#2efe4fafd.choices?vaa=1&amp;vcp=1&amp;pid=63a79e0cb&amp;color=0,0,0&amp;vtp=1&amp;vaab=1&amp;bbb=1"/>
          <p:cNvSpPr/>
          <p:nvPr/>
        </p:nvSpPr>
        <p:spPr>
          <a:xfrm>
            <a:off x="539496" y="18457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A.In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.In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.On;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endParaRPr lang="en-US" altLang="zh-CN" sz="2800" dirty="0"/>
          </a:p>
        </p:txBody>
      </p:sp>
      <p:sp>
        <p:nvSpPr>
          <p:cNvPr id="5" name="QC_6_BD.153_1#136dc7f5e?sp=1&amp;vaa=1&amp;vcp=1&amp;pid=63a79e0cb&amp;color=0,0,0&amp;vtp=1&amp;vaab=1&amp;bbb=1"/>
          <p:cNvSpPr/>
          <p:nvPr/>
        </p:nvSpPr>
        <p:spPr>
          <a:xfrm>
            <a:off x="539496" y="247526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—Mom,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friends?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back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before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9:00.(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2_1#136dc7f5e.bracket?vaa=1&amp;vcp=1&amp;pid=63a79e0cb&amp;color=0,0,0&amp;vpa=78&amp;vtp=1&amp;vaab=1"/>
          <p:cNvSpPr/>
          <p:nvPr/>
        </p:nvSpPr>
        <p:spPr>
          <a:xfrm>
            <a:off x="9106439" y="310962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153_2#136dc7f5e.choices?vaa=1&amp;vcp=1&amp;pid=63a79e0cb&amp;color=0,0,0&amp;vtp=1&amp;vaab=1&amp;bbb=1"/>
          <p:cNvSpPr/>
          <p:nvPr/>
        </p:nvSpPr>
        <p:spPr>
          <a:xfrm>
            <a:off x="539496" y="374443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A.Sorry,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can’t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.Yes,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.No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</a:t>
            </a:r>
            <a:endParaRPr lang="en-US" altLang="zh-CN" sz="2800" dirty="0"/>
          </a:p>
        </p:txBody>
      </p:sp>
      <p:sp>
        <p:nvSpPr>
          <p:cNvPr id="8" name="QC_6_BD.155_1#39a6e0941?sp=1&amp;vaa=1&amp;vcp=1&amp;pid=63a79e0cb&amp;color=0,0,0&amp;vtp=1&amp;vaab=1&amp;bbb=1"/>
          <p:cNvSpPr/>
          <p:nvPr/>
        </p:nvSpPr>
        <p:spPr>
          <a:xfrm>
            <a:off x="539496" y="437391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black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jackets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sofa.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yours?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green.(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6_AN.156_1#39a6e0941.bracket?vaa=1&amp;vcp=1&amp;pid=63a79e0cb&amp;color=0,0,0&amp;vpa=79&amp;vtp=1&amp;vaab=1"/>
          <p:cNvSpPr/>
          <p:nvPr/>
        </p:nvSpPr>
        <p:spPr>
          <a:xfrm>
            <a:off x="4991640" y="500827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0" name="QC_6_BD.155_2#39a6e0941.choices?vaa=1&amp;vcp=1&amp;pid=63a79e0cb&amp;color=0,0,0&amp;vtp=1&amp;vaab=1&amp;bbb=1"/>
          <p:cNvSpPr/>
          <p:nvPr/>
        </p:nvSpPr>
        <p:spPr>
          <a:xfrm>
            <a:off x="539496" y="56430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Both.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Neither.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.Either.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57_1#4f0e8fe89?vaa=1&amp;vcp=1&amp;pid=63a79e0cb&amp;color=0,0,0&amp;vtp=1&amp;vaab=1&amp;bt=1&amp;bbb=1&amp;hb=1"/>
          <p:cNvSpPr/>
          <p:nvPr/>
        </p:nvSpPr>
        <p:spPr>
          <a:xfrm>
            <a:off x="539496" y="155025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Square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Dancing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exercise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old,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sometimes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noise.(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4f0e8fe89.bracket?vaa=1&amp;vcp=1&amp;pid=63a79e0cb&amp;color=0,0,0&amp;vpa=80&amp;vtp=1&amp;vaab=1"/>
          <p:cNvSpPr/>
          <p:nvPr/>
        </p:nvSpPr>
        <p:spPr>
          <a:xfrm>
            <a:off x="4101052" y="218462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157_2#4f0e8fe89.choices?vaa=1&amp;vcp=1&amp;pid=63a79e0cb&amp;color=0,0,0&amp;vtp=1&amp;vaab=1&amp;bbb=1"/>
          <p:cNvSpPr/>
          <p:nvPr/>
        </p:nvSpPr>
        <p:spPr>
          <a:xfrm>
            <a:off x="539496" y="281733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.If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B.Although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.Until</a:t>
            </a:r>
            <a:endParaRPr lang="en-US" altLang="zh-CN" sz="2800" dirty="0"/>
          </a:p>
        </p:txBody>
      </p:sp>
      <p:sp>
        <p:nvSpPr>
          <p:cNvPr id="5" name="QC_6_BD.159_1#cd5a523ef?vaa=1&amp;vcp=1&amp;pid=63a79e0cb&amp;color=0,0,0&amp;vtp=1&amp;vaab=1&amp;bbb=1&amp;hb=1"/>
          <p:cNvSpPr/>
          <p:nvPr/>
        </p:nvSpPr>
        <p:spPr>
          <a:xfrm>
            <a:off x="539496" y="344681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college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parents,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part-time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160_1#cd5a523ef.bracket?vaa=1&amp;vcp=1&amp;pid=63a79e0cb&amp;color=0,0,0&amp;vpa=81&amp;vtp=1&amp;vaab=1"/>
          <p:cNvSpPr/>
          <p:nvPr/>
        </p:nvSpPr>
        <p:spPr>
          <a:xfrm>
            <a:off x="5937790" y="408117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159_2#cd5a523ef.choices?vaa=1&amp;vcp=1&amp;pid=63a79e0cb&amp;color=0,0,0&amp;vtp=1&amp;vaab=1&amp;bbb=1"/>
          <p:cNvSpPr/>
          <p:nvPr/>
        </p:nvSpPr>
        <p:spPr>
          <a:xfrm>
            <a:off x="539496" y="47159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.depend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61_1#d90d70652?sp=1&amp;vaa=1&amp;vcp=1&amp;pid=63a79e0cb&amp;color=0,0,0&amp;mp=1&amp;vtp=1&amp;vaab=1&amp;bt=1&amp;bbb=1&amp;hb=1"/>
          <p:cNvSpPr/>
          <p:nvPr/>
        </p:nvSpPr>
        <p:spPr>
          <a:xfrm>
            <a:off x="539496" y="89214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mess!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sharing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bikes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thrown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everywhere.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collect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conveniently.(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d90d70652.bracket?vaa=1&amp;vcp=1&amp;pid=63a79e0cb&amp;color=0,0,0&amp;mp=1&amp;vpa=82&amp;vtp=1&amp;vaab=1"/>
          <p:cNvSpPr/>
          <p:nvPr/>
        </p:nvSpPr>
        <p:spPr>
          <a:xfrm>
            <a:off x="3544538" y="217420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161_2#d90d70652.choices?vaa=1&amp;vcp=1&amp;pid=63a79e0cb&amp;color=0,0,0&amp;vtp=1&amp;vaab=1&amp;bbb=1"/>
          <p:cNvSpPr/>
          <p:nvPr/>
        </p:nvSpPr>
        <p:spPr>
          <a:xfrm>
            <a:off x="539496" y="280806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.unless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.because</a:t>
            </a:r>
            <a:endParaRPr lang="en-US" altLang="zh-CN" sz="2800" dirty="0"/>
          </a:p>
        </p:txBody>
      </p:sp>
      <p:sp>
        <p:nvSpPr>
          <p:cNvPr id="5" name="QC_6_BD.163_1#24aab873e?sp=1&amp;vaa=1&amp;vcp=1&amp;pid=63a79e0cb&amp;color=0,0,0&amp;vtp=1&amp;vaab=1&amp;bbb=1&amp;hb=1"/>
          <p:cNvSpPr/>
          <p:nvPr/>
        </p:nvSpPr>
        <p:spPr>
          <a:xfrm>
            <a:off x="539496" y="34375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—Excuse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nearest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bookstore?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street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building.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right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164_1#24aab873e.bracket?vaa=1&amp;vcp=1&amp;pid=63a79e0cb&amp;color=0,0,0&amp;vpa=83&amp;vtp=1&amp;vaab=1"/>
          <p:cNvSpPr/>
          <p:nvPr/>
        </p:nvSpPr>
        <p:spPr>
          <a:xfrm>
            <a:off x="1615028" y="471960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163_2#24aab873e.choices?vaa=1&amp;vcp=1&amp;pid=63a79e0cb&amp;color=0,0,0&amp;vtp=1&amp;vaab=1&amp;bbb=1"/>
          <p:cNvSpPr/>
          <p:nvPr/>
        </p:nvSpPr>
        <p:spPr>
          <a:xfrm>
            <a:off x="539496" y="536013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.though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B.since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.until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70691fdf?sp=1&amp;vcp=1&amp;pid=daf82bdca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二、用括号内所给单词的正确形式填空。</a:t>
            </a:r>
            <a:endParaRPr lang="en-US" altLang="zh-CN" sz="3200" dirty="0"/>
          </a:p>
        </p:txBody>
      </p:sp>
      <p:sp>
        <p:nvSpPr>
          <p:cNvPr id="3" name="QB_6_BD.165_1#e216f9050?vaa=1&amp;vcp=1&amp;pid=770691fdf&amp;color=0,0,0&amp;vtp=1&amp;vaab=1&amp;bbb=1&amp;hb=1"/>
          <p:cNvSpPr/>
          <p:nvPr/>
        </p:nvSpPr>
        <p:spPr>
          <a:xfrm>
            <a:off x="539496" y="1263495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Alice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throw）her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schoolbag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sofa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room.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Linda,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turn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down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（neighbor）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can’t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Mike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hates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（do）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chores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never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Look!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Those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volunteers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（sweep）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street.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Marcus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sports,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（member）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sports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club.</a:t>
            </a:r>
            <a:endParaRPr lang="en-US" altLang="zh-CN" sz="2800" dirty="0"/>
          </a:p>
        </p:txBody>
      </p:sp>
      <p:sp>
        <p:nvSpPr>
          <p:cNvPr id="4" name="QB_6_AN.1_1#e216f9050.blank?vaa=1&amp;vcp=1&amp;pid=770691fdf&amp;color=0,0,0&amp;vpa=84&amp;vtp=1&amp;vaab=1&amp;bbb=1"/>
          <p:cNvSpPr/>
          <p:nvPr/>
        </p:nvSpPr>
        <p:spPr>
          <a:xfrm>
            <a:off x="1711864" y="1233015"/>
            <a:ext cx="10683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threw</a:t>
            </a:r>
            <a:endParaRPr lang="en-US" altLang="zh-CN" sz="2800" dirty="0"/>
          </a:p>
        </p:txBody>
      </p:sp>
      <p:sp>
        <p:nvSpPr>
          <p:cNvPr id="6" name="QB_6_AN.2_1#e216f9050.blank?vaa=1&amp;vcp=1&amp;pid=770691fdf&amp;color=0,0,0&amp;vpa=85&amp;vtp=1&amp;vaab=1&amp;bbb=1"/>
          <p:cNvSpPr/>
          <p:nvPr/>
        </p:nvSpPr>
        <p:spPr>
          <a:xfrm>
            <a:off x="6101302" y="2515715"/>
            <a:ext cx="16605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neighbors</a:t>
            </a:r>
            <a:endParaRPr lang="en-US" altLang="zh-CN" sz="2800" dirty="0"/>
          </a:p>
        </p:txBody>
      </p:sp>
      <p:sp>
        <p:nvSpPr>
          <p:cNvPr id="8" name="QB_6_AN.3_1#e216f9050.blank?vaa=1&amp;vcp=1&amp;pid=770691fdf&amp;color=0,0,0&amp;vpa=86&amp;vtp=1&amp;vaab=1&amp;bbb=1"/>
          <p:cNvSpPr/>
          <p:nvPr/>
        </p:nvSpPr>
        <p:spPr>
          <a:xfrm>
            <a:off x="2599278" y="3811115"/>
            <a:ext cx="10683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doing</a:t>
            </a:r>
            <a:endParaRPr lang="en-US" altLang="zh-CN" sz="2800" dirty="0"/>
          </a:p>
        </p:txBody>
      </p:sp>
      <p:sp>
        <p:nvSpPr>
          <p:cNvPr id="10" name="QB_6_AN.4_1#e216f9050.blank?vaa=1&amp;vcp=1&amp;pid=770691fdf&amp;color=0,0,0&amp;vpa=87&amp;vtp=1&amp;vaab=1&amp;bbb=1"/>
          <p:cNvSpPr/>
          <p:nvPr/>
        </p:nvSpPr>
        <p:spPr>
          <a:xfrm>
            <a:off x="5140865" y="4458815"/>
            <a:ext cx="16002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sweeping</a:t>
            </a:r>
            <a:endParaRPr lang="en-US" altLang="zh-CN" sz="2800" dirty="0"/>
          </a:p>
        </p:txBody>
      </p:sp>
      <p:sp>
        <p:nvSpPr>
          <p:cNvPr id="12" name="QB_6_AN.174_1#e216f9050.blank?vaa=1&amp;vcp=1&amp;pid=770691fdf&amp;color=0,0,0&amp;vpa=88&amp;vtp=1&amp;vaab=1&amp;bbb=1"/>
          <p:cNvSpPr/>
          <p:nvPr/>
        </p:nvSpPr>
        <p:spPr>
          <a:xfrm>
            <a:off x="7391939" y="5119215"/>
            <a:ext cx="15605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members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  <p:bldP spid="12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75_1#8c2699e66?vaa=1&amp;vcp=1&amp;pid=770691fdf&amp;color=0,0,0&amp;vtp=1&amp;vaab=1&amp;bt=1&amp;bbb=1"/>
          <p:cNvSpPr/>
          <p:nvPr/>
        </p:nvSpPr>
        <p:spPr>
          <a:xfrm>
            <a:off x="539496" y="1570704"/>
            <a:ext cx="11236325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plans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develop）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shop?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exam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（skill）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Yesterday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（borrow）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classmate.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lots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children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understand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idea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（fair）.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（return）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library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later.</a:t>
            </a:r>
            <a:endParaRPr lang="en-US" altLang="zh-CN" sz="2800" dirty="0"/>
          </a:p>
        </p:txBody>
      </p:sp>
      <p:sp>
        <p:nvSpPr>
          <p:cNvPr id="3" name="QB_6_AN.1_1#8c2699e66.blank?vaa=1&amp;vcp=1&amp;pid=770691fdf&amp;color=0,0,0&amp;vpa=89&amp;vtp=1&amp;vaab=1&amp;bbb=1"/>
          <p:cNvSpPr/>
          <p:nvPr/>
        </p:nvSpPr>
        <p:spPr>
          <a:xfrm>
            <a:off x="5310727" y="1527524"/>
            <a:ext cx="20923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development</a:t>
            </a:r>
            <a:endParaRPr lang="en-US" altLang="zh-CN" sz="2800" dirty="0"/>
          </a:p>
        </p:txBody>
      </p:sp>
      <p:sp>
        <p:nvSpPr>
          <p:cNvPr id="5" name="QB_6_AN.2_1#8c2699e66.blank?vaa=1&amp;vcp=1&amp;pid=770691fdf&amp;color=0,0,0&amp;vpa=90&amp;vtp=1&amp;vaab=1&amp;bbb=1"/>
          <p:cNvSpPr/>
          <p:nvPr/>
        </p:nvSpPr>
        <p:spPr>
          <a:xfrm>
            <a:off x="2954878" y="2187924"/>
            <a:ext cx="10080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skills</a:t>
            </a:r>
            <a:endParaRPr lang="en-US" altLang="zh-CN" sz="2800" dirty="0"/>
          </a:p>
        </p:txBody>
      </p:sp>
      <p:sp>
        <p:nvSpPr>
          <p:cNvPr id="7" name="QB_6_AN.3_1#8c2699e66.blank?vaa=1&amp;vcp=1&amp;pid=770691fdf&amp;color=0,0,0&amp;vpa=91&amp;vtp=1&amp;vaab=1&amp;bbb=1"/>
          <p:cNvSpPr/>
          <p:nvPr/>
        </p:nvSpPr>
        <p:spPr>
          <a:xfrm>
            <a:off x="5448142" y="2835624"/>
            <a:ext cx="16224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borrowed</a:t>
            </a:r>
            <a:endParaRPr lang="en-US" altLang="zh-CN" sz="2800" dirty="0"/>
          </a:p>
        </p:txBody>
      </p:sp>
      <p:sp>
        <p:nvSpPr>
          <p:cNvPr id="9" name="QB_6_AN.4_1#8c2699e66.blank?vaa=1&amp;vcp=1&amp;pid=770691fdf&amp;color=0,0,0&amp;vpa=92&amp;vtp=1&amp;vaab=1&amp;bbb=1"/>
          <p:cNvSpPr/>
          <p:nvPr/>
        </p:nvSpPr>
        <p:spPr>
          <a:xfrm>
            <a:off x="8693627" y="4131024"/>
            <a:ext cx="13636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fairness</a:t>
            </a:r>
            <a:endParaRPr lang="en-US" altLang="zh-CN" sz="2800" dirty="0"/>
          </a:p>
        </p:txBody>
      </p:sp>
      <p:sp>
        <p:nvSpPr>
          <p:cNvPr id="11" name="QB_6_AN.184_1#8c2699e66.blank?vaa=1&amp;vcp=1&amp;pid=770691fdf&amp;color=0,0,0&amp;vpa=93&amp;vtp=1&amp;vaab=1&amp;bbb=1"/>
          <p:cNvSpPr/>
          <p:nvPr/>
        </p:nvSpPr>
        <p:spPr>
          <a:xfrm>
            <a:off x="1240378" y="4757769"/>
            <a:ext cx="14430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returned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ec41d899?sp=1&amp;vcp=1&amp;pid=daf82bdca&amp;color=0,0,0&amp;vtp=1&amp;vaab=1&amp;bt=1&amp;bbb=1&amp;hb=1"/>
          <p:cNvSpPr/>
          <p:nvPr/>
        </p:nvSpPr>
        <p:spPr>
          <a:xfrm>
            <a:off x="539496" y="554400"/>
            <a:ext cx="11109960" cy="180035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三、从方框中选择恰当的单词，并用其正确形式填空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。每个单</a:t>
            </a:r>
          </a:p>
          <a:p>
            <a:pPr>
              <a:lnSpc>
                <a:spcPts val="57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词只能用一次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3200" dirty="0"/>
          </a:p>
        </p:txBody>
      </p:sp>
      <p:graphicFrame>
        <p:nvGraphicFramePr>
          <p:cNvPr id="46" name="QM_6_BD.185_1#bb74b12ec?colgroup=30&amp;vaa=1&amp;vcp=1&amp;pid=6ec41d899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100812"/>
              </p:ext>
            </p:extLst>
          </p:nvPr>
        </p:nvGraphicFramePr>
        <p:xfrm>
          <a:off x="536607" y="2094733"/>
          <a:ext cx="11100816" cy="888164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88816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prepare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much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another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keep</a:t>
                      </a:r>
                      <a:endParaRPr lang="en-US" altLang="zh-CN" sz="1200" dirty="0"/>
                    </a:p>
                    <a:p>
                      <a:pPr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help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independent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skills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work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QM_6_BD.185_2#bb74b12ec?sp=1&amp;vaa=1&amp;vcp=1&amp;pid=6ec41d899&amp;color=0,0,0&amp;vtp=1&amp;vaab=1&amp;bbb=1&amp;hb=1"/>
          <p:cNvSpPr/>
          <p:nvPr/>
        </p:nvSpPr>
        <p:spPr>
          <a:xfrm>
            <a:off x="539496" y="3336081"/>
            <a:ext cx="11109960" cy="3158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Sometimes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parents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wonder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kids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chores.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Anyway,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parents’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responsibility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chores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kids?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today’s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busy.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activity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little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chores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</p:txBody>
      </p:sp>
      <p:sp>
        <p:nvSpPr>
          <p:cNvPr id="9" name="QM_6_AN.186_1#bb74b12ec.blank?vaa=1&amp;vcp=1&amp;pid=6ec41d899&amp;color=0,0,0&amp;vpa=94&amp;vtp=1&amp;vaab=1&amp;bbb=1"/>
          <p:cNvSpPr/>
          <p:nvPr/>
        </p:nvSpPr>
        <p:spPr>
          <a:xfrm>
            <a:off x="5718715" y="3305601"/>
            <a:ext cx="4762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endParaRPr lang="en-US" altLang="zh-CN" sz="2800" dirty="0"/>
          </a:p>
        </p:txBody>
      </p:sp>
      <p:sp>
        <p:nvSpPr>
          <p:cNvPr id="10" name="QM_6_AN.187_1#bb74b12ec.blank?vaa=1&amp;vcp=1&amp;pid=6ec41d899&amp;color=0,0,0&amp;vpa=95&amp;vtp=1&amp;vaab=1&amp;bbb=1"/>
          <p:cNvSpPr/>
          <p:nvPr/>
        </p:nvSpPr>
        <p:spPr>
          <a:xfrm>
            <a:off x="6087015" y="5248701"/>
            <a:ext cx="13239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another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 animBg="1"/>
      <p:bldP spid="10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185_3#bb74b12ec?sp=1&amp;vaa=1&amp;vcp=1&amp;pid=6ec41d899&amp;color=0,0,0&amp;vtp=1&amp;vaab=1&amp;bbb=1&amp;hb=1">
            <a:extLst>
              <a:ext uri="{FF2B5EF4-FFF2-40B4-BE49-F238E27FC236}">
                <a16:creationId xmlns:a16="http://schemas.microsoft.com/office/drawing/2014/main" id="{348CC7DC-B7BA-95F7-56E9-7338D37D36E5}"/>
              </a:ext>
            </a:extLst>
          </p:cNvPr>
          <p:cNvSpPr/>
          <p:nvPr/>
        </p:nvSpPr>
        <p:spPr>
          <a:xfrm>
            <a:off x="539496" y="1741541"/>
            <a:ext cx="11109960" cy="458823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Although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parents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worries,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giving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children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chores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things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do.</a:t>
            </a:r>
          </a:p>
          <a:p>
            <a:pPr algn="l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   First,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chores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responsibility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respect.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family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tidy.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chores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themselves,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small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things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easy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respect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others’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</a:p>
          <a:p>
            <a:pPr algn="l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Second,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chores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feel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they’re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team.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family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members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encourages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citizens.</a:t>
            </a:r>
            <a:endParaRPr lang="en-US" altLang="zh-CN" sz="2800" dirty="0"/>
          </a:p>
        </p:txBody>
      </p:sp>
      <p:sp>
        <p:nvSpPr>
          <p:cNvPr id="6" name="QM_6_AN.188_1#bb74b12ec.blank?vaa=1&amp;vcp=1&amp;pid=6ec41d899&amp;color=0,0,0&amp;vpa=96&amp;vtp=1&amp;vaab=1&amp;bbb=1">
            <a:extLst>
              <a:ext uri="{FF2B5EF4-FFF2-40B4-BE49-F238E27FC236}">
                <a16:creationId xmlns:a16="http://schemas.microsoft.com/office/drawing/2014/main" id="{0DA5B246-D914-2A35-B084-C33EBADE1E72}"/>
              </a:ext>
            </a:extLst>
          </p:cNvPr>
          <p:cNvSpPr/>
          <p:nvPr/>
        </p:nvSpPr>
        <p:spPr>
          <a:xfrm>
            <a:off x="5012277" y="2151375"/>
            <a:ext cx="9493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most</a:t>
            </a:r>
            <a:endParaRPr lang="en-US" altLang="zh-CN" sz="2800" dirty="0"/>
          </a:p>
        </p:txBody>
      </p:sp>
      <p:sp>
        <p:nvSpPr>
          <p:cNvPr id="7" name="QM_6_AN.189_1#bb74b12ec.blank?vaa=1&amp;vcp=1&amp;pid=6ec41d899&amp;color=0,0,0&amp;vpa=97&amp;vtp=1&amp;vaab=1&amp;bbb=1">
            <a:extLst>
              <a:ext uri="{FF2B5EF4-FFF2-40B4-BE49-F238E27FC236}">
                <a16:creationId xmlns:a16="http://schemas.microsoft.com/office/drawing/2014/main" id="{69A42897-C5FE-0B65-E95A-7C44E63CB2F1}"/>
              </a:ext>
            </a:extLst>
          </p:cNvPr>
          <p:cNvSpPr/>
          <p:nvPr/>
        </p:nvSpPr>
        <p:spPr>
          <a:xfrm>
            <a:off x="4526502" y="2582103"/>
            <a:ext cx="10080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helps</a:t>
            </a:r>
            <a:endParaRPr lang="en-US" altLang="zh-CN" sz="2800" dirty="0"/>
          </a:p>
        </p:txBody>
      </p:sp>
      <p:sp>
        <p:nvSpPr>
          <p:cNvPr id="8" name="QM_6_AN.190_1#bb74b12ec.blank?vaa=1&amp;vcp=1&amp;pid=6ec41d899&amp;color=0,0,0&amp;vpa=98&amp;vtp=1&amp;vaab=1&amp;bbb=1">
            <a:extLst>
              <a:ext uri="{FF2B5EF4-FFF2-40B4-BE49-F238E27FC236}">
                <a16:creationId xmlns:a16="http://schemas.microsoft.com/office/drawing/2014/main" id="{A38FA84B-E855-083B-046C-453A6BBEF70B}"/>
              </a:ext>
            </a:extLst>
          </p:cNvPr>
          <p:cNvSpPr/>
          <p:nvPr/>
        </p:nvSpPr>
        <p:spPr>
          <a:xfrm>
            <a:off x="9831928" y="3096436"/>
            <a:ext cx="9286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keep</a:t>
            </a:r>
            <a:endParaRPr lang="en-US" altLang="zh-CN" sz="2800" dirty="0"/>
          </a:p>
        </p:txBody>
      </p:sp>
      <p:sp>
        <p:nvSpPr>
          <p:cNvPr id="9" name="QM_6_AN.191_1#bb74b12ec.blank?vaa=1&amp;vcp=1&amp;pid=6ec41d899&amp;color=0,0,0&amp;vpa=99&amp;vtp=1&amp;vaab=1&amp;bbb=1">
            <a:extLst>
              <a:ext uri="{FF2B5EF4-FFF2-40B4-BE49-F238E27FC236}">
                <a16:creationId xmlns:a16="http://schemas.microsoft.com/office/drawing/2014/main" id="{558EDA72-E0DF-B7ED-288B-6032A32DDD29}"/>
              </a:ext>
            </a:extLst>
          </p:cNvPr>
          <p:cNvSpPr/>
          <p:nvPr/>
        </p:nvSpPr>
        <p:spPr>
          <a:xfrm>
            <a:off x="10317703" y="4192151"/>
            <a:ext cx="9906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endParaRPr lang="en-US" altLang="zh-CN" sz="2800" dirty="0"/>
          </a:p>
        </p:txBody>
      </p:sp>
      <p:sp>
        <p:nvSpPr>
          <p:cNvPr id="10" name="QM_6_AN.192_1#bb74b12ec.blank?vaa=1&amp;vcp=1&amp;pid=6ec41d899&amp;color=0,0,0&amp;vpa=100&amp;vtp=1&amp;vaab=1&amp;bbb=1">
            <a:extLst>
              <a:ext uri="{FF2B5EF4-FFF2-40B4-BE49-F238E27FC236}">
                <a16:creationId xmlns:a16="http://schemas.microsoft.com/office/drawing/2014/main" id="{90641693-290B-2040-1881-664B57239C8D}"/>
              </a:ext>
            </a:extLst>
          </p:cNvPr>
          <p:cNvSpPr/>
          <p:nvPr/>
        </p:nvSpPr>
        <p:spPr>
          <a:xfrm>
            <a:off x="6001290" y="5195387"/>
            <a:ext cx="6746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endParaRPr lang="en-US" altLang="zh-CN" sz="2800" dirty="0"/>
          </a:p>
        </p:txBody>
      </p:sp>
      <p:graphicFrame>
        <p:nvGraphicFramePr>
          <p:cNvPr id="5" name="QM_6_BD.185_1#bb74b12ec?colgroup=30&amp;vaa=1&amp;vcp=1&amp;pid=6ec41d899&amp;color=0,0,0&amp;vtp=1&amp;vaab=1&amp;bbb=1">
            <a:extLst>
              <a:ext uri="{FF2B5EF4-FFF2-40B4-BE49-F238E27FC236}">
                <a16:creationId xmlns:a16="http://schemas.microsoft.com/office/drawing/2014/main" id="{E6BEAE88-A3FE-1ACD-D375-D4178F9484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1380444"/>
              </p:ext>
            </p:extLst>
          </p:nvPr>
        </p:nvGraphicFramePr>
        <p:xfrm>
          <a:off x="536607" y="735313"/>
          <a:ext cx="11100816" cy="888164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88816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prepare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much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another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keep</a:t>
                      </a:r>
                      <a:endParaRPr lang="en-US" altLang="zh-CN" sz="1200" dirty="0"/>
                    </a:p>
                    <a:p>
                      <a:pPr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help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independent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skills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work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65180788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185_6#bb74b12ec?sp=1&amp;vaa=1&amp;vcp=1&amp;pid=6ec41d899&amp;color=0,0,0&amp;vtp=1&amp;vaab=1&amp;bbb=1&amp;hb=1">
            <a:extLst>
              <a:ext uri="{FF2B5EF4-FFF2-40B4-BE49-F238E27FC236}">
                <a16:creationId xmlns:a16="http://schemas.microsoft.com/office/drawing/2014/main" id="{53079B3B-8CED-24F1-8F5F-40E73D7530B4}"/>
              </a:ext>
            </a:extLst>
          </p:cNvPr>
          <p:cNvSpPr/>
          <p:nvPr/>
        </p:nvSpPr>
        <p:spPr>
          <a:xfrm>
            <a:off x="539496" y="22107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Third,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chores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kids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Kids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useful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preparing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meals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cleaning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house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skills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live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</p:txBody>
      </p:sp>
      <p:sp>
        <p:nvSpPr>
          <p:cNvPr id="3" name="QM_6_AN.193_1#bb74b12ec.blank?vaa=1&amp;vcp=1&amp;pid=6ec41d899&amp;color=0,0,0&amp;vpa=101&amp;vtp=1&amp;vaab=1&amp;bbb=1">
            <a:extLst>
              <a:ext uri="{FF2B5EF4-FFF2-40B4-BE49-F238E27FC236}">
                <a16:creationId xmlns:a16="http://schemas.microsoft.com/office/drawing/2014/main" id="{A48CCA27-16DE-B101-7A97-F40983EE57D4}"/>
              </a:ext>
            </a:extLst>
          </p:cNvPr>
          <p:cNvSpPr/>
          <p:nvPr/>
        </p:nvSpPr>
        <p:spPr>
          <a:xfrm>
            <a:off x="6374353" y="2167604"/>
            <a:ext cx="13239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prepare</a:t>
            </a:r>
            <a:endParaRPr lang="en-US" altLang="zh-CN" sz="2800" dirty="0"/>
          </a:p>
        </p:txBody>
      </p:sp>
      <p:sp>
        <p:nvSpPr>
          <p:cNvPr id="4" name="QM_6_AN.194_1#bb74b12ec.blank?vaa=1&amp;vcp=1&amp;pid=6ec41d899&amp;color=0,0,0&amp;vpa=102&amp;vtp=1&amp;vaab=1&amp;bbb=1">
            <a:extLst>
              <a:ext uri="{FF2B5EF4-FFF2-40B4-BE49-F238E27FC236}">
                <a16:creationId xmlns:a16="http://schemas.microsoft.com/office/drawing/2014/main" id="{C920D158-AAD4-2F86-D59B-732259E09E7D}"/>
              </a:ext>
            </a:extLst>
          </p:cNvPr>
          <p:cNvSpPr/>
          <p:nvPr/>
        </p:nvSpPr>
        <p:spPr>
          <a:xfrm>
            <a:off x="4553490" y="2828004"/>
            <a:ext cx="10080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skills</a:t>
            </a:r>
            <a:endParaRPr lang="en-US" altLang="zh-CN" sz="2800" dirty="0"/>
          </a:p>
        </p:txBody>
      </p:sp>
      <p:sp>
        <p:nvSpPr>
          <p:cNvPr id="5" name="QM_6_AN.195_1#bb74b12ec.blank?vaa=1&amp;vcp=1&amp;pid=6ec41d899&amp;color=0,0,0&amp;vpa=103&amp;vtp=1&amp;vaab=1&amp;bbb=1">
            <a:extLst>
              <a:ext uri="{FF2B5EF4-FFF2-40B4-BE49-F238E27FC236}">
                <a16:creationId xmlns:a16="http://schemas.microsoft.com/office/drawing/2014/main" id="{99590787-8046-1330-0E14-7FA3B60EC8C4}"/>
              </a:ext>
            </a:extLst>
          </p:cNvPr>
          <p:cNvSpPr/>
          <p:nvPr/>
        </p:nvSpPr>
        <p:spPr>
          <a:xfrm>
            <a:off x="2132553" y="4089749"/>
            <a:ext cx="22701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independently</a:t>
            </a:r>
            <a:endParaRPr lang="en-US" altLang="zh-CN" sz="2800" dirty="0"/>
          </a:p>
        </p:txBody>
      </p:sp>
      <p:graphicFrame>
        <p:nvGraphicFramePr>
          <p:cNvPr id="6" name="QM_6_BD.185_1#bb74b12ec?colgroup=30&amp;vaa=1&amp;vcp=1&amp;pid=6ec41d899&amp;color=0,0,0&amp;vtp=1&amp;vaab=1&amp;bbb=1">
            <a:extLst>
              <a:ext uri="{FF2B5EF4-FFF2-40B4-BE49-F238E27FC236}">
                <a16:creationId xmlns:a16="http://schemas.microsoft.com/office/drawing/2014/main" id="{A46B8DE7-4992-A17D-353A-1A684744EB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8476210"/>
              </p:ext>
            </p:extLst>
          </p:nvPr>
        </p:nvGraphicFramePr>
        <p:xfrm>
          <a:off x="536607" y="735313"/>
          <a:ext cx="11100816" cy="888164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88816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prepare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much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another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keep</a:t>
                      </a:r>
                      <a:endParaRPr lang="en-US" altLang="zh-CN" sz="1200" dirty="0"/>
                    </a:p>
                    <a:p>
                      <a:pPr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help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independent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skills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work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18375122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64188792d.fixed?vcp=1&amp;pid=83f9ddef0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第14讲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Units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3~4</a:t>
            </a:r>
            <a:endParaRPr lang="en-US" altLang="zh-CN" sz="4000" dirty="0"/>
          </a:p>
        </p:txBody>
      </p:sp>
      <p:sp>
        <p:nvSpPr>
          <p:cNvPr id="3" name="C_4_BD#64188792d.fixed?vcp=1&amp;pid=83f9ddef0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4a31af61?sp=1&amp;vcp=1&amp;pid=daf82bdca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四、完形填空。</a:t>
            </a:r>
            <a:endParaRPr lang="en-US" altLang="zh-CN" sz="3200" dirty="0"/>
          </a:p>
        </p:txBody>
      </p:sp>
      <p:sp>
        <p:nvSpPr>
          <p:cNvPr id="3" name="QM_6_BD.196_1#6383f06ec?vaa=1&amp;vcp=1&amp;pid=74a31af61&amp;color=0,0,0&amp;vtp=1&amp;vaab=1&amp;bbb=1&amp;hb=1"/>
          <p:cNvSpPr/>
          <p:nvPr/>
        </p:nvSpPr>
        <p:spPr>
          <a:xfrm>
            <a:off x="539496" y="1263495"/>
            <a:ext cx="11109960" cy="4533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Mara.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talk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mother,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brother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house.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chores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children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!”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often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says.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housework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!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fact,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rubbish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watering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flowers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garden,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dishes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evening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cleaning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bedroom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morning.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boring.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196_1#6383f06ec?vaa=1&amp;vcp=1&amp;pid=74a31af61&amp;color=0,0,0&amp;vtp=1&amp;vaab=1&amp;bbb=1&amp;hb=1">
            <a:extLst>
              <a:ext uri="{FF2B5EF4-FFF2-40B4-BE49-F238E27FC236}">
                <a16:creationId xmlns:a16="http://schemas.microsoft.com/office/drawing/2014/main" id="{0D521A88-1420-A9E3-3B68-803429FAAD9B}"/>
              </a:ext>
            </a:extLst>
          </p:cNvPr>
          <p:cNvSpPr/>
          <p:nvPr/>
        </p:nvSpPr>
        <p:spPr>
          <a:xfrm>
            <a:off x="539496" y="554399"/>
            <a:ext cx="11109960" cy="5952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brother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five,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clean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table.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simple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thing.</a:t>
            </a:r>
            <a:endParaRPr lang="en-US" altLang="zh-CN" sz="2800" dirty="0"/>
          </a:p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chores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though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sometimes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asks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usually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irons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（熨）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clothes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twice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Saturday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goes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town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shopping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washing.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usually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during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brother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easily.</a:t>
            </a:r>
            <a:endParaRPr lang="en-US" altLang="zh-CN" sz="2800" dirty="0"/>
          </a:p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chores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father.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wash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Sunday.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mother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games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homework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902916716"/>
      </p:ext>
    </p:extLst>
  </p:cSld>
  <p:clrMapOvr>
    <a:masterClrMapping/>
  </p:clrMapOvr>
  <p:transition>
    <p:split dir="in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97_1#49c5368ae.choices?vaa=1&amp;vcp=1&amp;pid=6383f06ec&amp;color=0,0,0&amp;vtp=1&amp;vaab=1&amp;bt=1&amp;bbb=1"/>
          <p:cNvSpPr/>
          <p:nvPr/>
        </p:nvSpPr>
        <p:spPr>
          <a:xfrm>
            <a:off x="539496" y="554400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.forgets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B.expects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.refuses</a:t>
            </a:r>
            <a:endParaRPr lang="en-US" altLang="zh-CN" sz="2800" dirty="0"/>
          </a:p>
        </p:txBody>
      </p:sp>
      <p:sp>
        <p:nvSpPr>
          <p:cNvPr id="3" name="QC_7_AN.1_1#49c5368ae.bracket?vaa=1&amp;vcp=1&amp;pid=6383f06ec&amp;color=0,0,0&amp;vpa=104&amp;vtp=1&amp;vaab=1"/>
          <p:cNvSpPr/>
          <p:nvPr/>
        </p:nvSpPr>
        <p:spPr>
          <a:xfrm>
            <a:off x="1083215" y="541319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7_BD.198_1#d40cf0854.choices?vaa=1&amp;vcp=1&amp;pid=6383f06ec&amp;color=0,0,0&amp;vtp=1&amp;vaab=1&amp;bbb=1"/>
          <p:cNvSpPr/>
          <p:nvPr/>
        </p:nvSpPr>
        <p:spPr>
          <a:xfrm>
            <a:off x="539496" y="1141013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.Everything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B.Nothing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.Anything</a:t>
            </a:r>
            <a:endParaRPr lang="en-US" altLang="zh-CN" sz="2800" dirty="0"/>
          </a:p>
        </p:txBody>
      </p:sp>
      <p:sp>
        <p:nvSpPr>
          <p:cNvPr id="5" name="QC_7_AN.2_1#d40cf0854.bracket?vaa=1&amp;vcp=1&amp;pid=6383f06ec&amp;color=0,0,0&amp;vpa=105&amp;vtp=1&amp;vaab=1"/>
          <p:cNvSpPr/>
          <p:nvPr/>
        </p:nvSpPr>
        <p:spPr>
          <a:xfrm>
            <a:off x="1083215" y="1127932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6" name="QC_7_BD.200_1#02882d521.choices?vaa=1&amp;vcp=1&amp;pid=6383f06ec&amp;color=0,0,0&amp;vtp=1&amp;vaab=1&amp;bbb=1"/>
          <p:cNvSpPr/>
          <p:nvPr/>
        </p:nvSpPr>
        <p:spPr>
          <a:xfrm>
            <a:off x="539496" y="1724832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.time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B.space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.money</a:t>
            </a:r>
            <a:endParaRPr lang="en-US" altLang="zh-CN" sz="2800" dirty="0"/>
          </a:p>
        </p:txBody>
      </p:sp>
      <p:sp>
        <p:nvSpPr>
          <p:cNvPr id="7" name="QC_7_AN.3_1#02882d521.bracket?vaa=1&amp;vcp=1&amp;pid=6383f06ec&amp;color=0,0,0&amp;vpa=106&amp;vtp=1&amp;vaab=1"/>
          <p:cNvSpPr/>
          <p:nvPr/>
        </p:nvSpPr>
        <p:spPr>
          <a:xfrm>
            <a:off x="1083215" y="1711751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8" name="QC_7_BD.202_1#c2d4e87ae.choices?vaa=1&amp;vcp=1&amp;pid=6383f06ec&amp;color=0,0,0&amp;vtp=1&amp;vaab=1&amp;bbb=1"/>
          <p:cNvSpPr/>
          <p:nvPr/>
        </p:nvSpPr>
        <p:spPr>
          <a:xfrm>
            <a:off x="539496" y="2308651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.keep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B.miss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.hate</a:t>
            </a:r>
            <a:endParaRPr lang="en-US" altLang="zh-CN" sz="2800" dirty="0"/>
          </a:p>
        </p:txBody>
      </p:sp>
      <p:sp>
        <p:nvSpPr>
          <p:cNvPr id="9" name="QC_7_AN.4_1#c2d4e87ae.bracket?vaa=1&amp;vcp=1&amp;pid=6383f06ec&amp;color=0,0,0&amp;vpa=107&amp;vtp=1&amp;vaab=1"/>
          <p:cNvSpPr/>
          <p:nvPr/>
        </p:nvSpPr>
        <p:spPr>
          <a:xfrm>
            <a:off x="1083215" y="2295570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0" name="QC_7_BD.204_1#2d2a53510.choices?vaa=1&amp;vcp=1&amp;pid=6383f06ec&amp;color=0,0,0&amp;vtp=1&amp;vaab=1&amp;bbb=1"/>
          <p:cNvSpPr/>
          <p:nvPr/>
        </p:nvSpPr>
        <p:spPr>
          <a:xfrm>
            <a:off x="539496" y="2892470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.almost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B.still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.only</a:t>
            </a:r>
            <a:endParaRPr lang="en-US" altLang="zh-CN" sz="2800" dirty="0"/>
          </a:p>
        </p:txBody>
      </p:sp>
      <p:sp>
        <p:nvSpPr>
          <p:cNvPr id="11" name="QC_7_AN.5_1#2d2a53510.bracket?vaa=1&amp;vcp=1&amp;pid=6383f06ec&amp;color=0,0,0&amp;vpa=108&amp;vtp=1&amp;vaab=1"/>
          <p:cNvSpPr/>
          <p:nvPr/>
        </p:nvSpPr>
        <p:spPr>
          <a:xfrm>
            <a:off x="1083215" y="2879389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2" name="QC_7_BD.206_1#e79dbb859.choices?vaa=1&amp;vcp=1&amp;pid=6383f06ec&amp;color=0,0,0&amp;vtp=1&amp;vaab=1&amp;bbb=1"/>
          <p:cNvSpPr/>
          <p:nvPr/>
        </p:nvSpPr>
        <p:spPr>
          <a:xfrm>
            <a:off x="539496" y="3476289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.help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B.study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.choose</a:t>
            </a:r>
            <a:endParaRPr lang="en-US" altLang="zh-CN" sz="2800" dirty="0"/>
          </a:p>
        </p:txBody>
      </p:sp>
      <p:sp>
        <p:nvSpPr>
          <p:cNvPr id="13" name="QC_7_AN.6_1#e79dbb859.bracket?vaa=1&amp;vcp=1&amp;pid=6383f06ec&amp;color=0,0,0&amp;vpa=109&amp;vtp=1&amp;vaab=1"/>
          <p:cNvSpPr/>
          <p:nvPr/>
        </p:nvSpPr>
        <p:spPr>
          <a:xfrm>
            <a:off x="1083215" y="3463208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4" name="QC_7_BD.208_1#2b963d897.choices?vaa=1&amp;vcp=1&amp;pid=6383f06ec&amp;color=0,0,0&amp;vtp=1&amp;vaab=1&amp;bbb=1"/>
          <p:cNvSpPr/>
          <p:nvPr/>
        </p:nvSpPr>
        <p:spPr>
          <a:xfrm>
            <a:off x="539496" y="4060108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.to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B.for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.with</a:t>
            </a:r>
            <a:endParaRPr lang="en-US" altLang="zh-CN" sz="2800" dirty="0"/>
          </a:p>
        </p:txBody>
      </p:sp>
      <p:sp>
        <p:nvSpPr>
          <p:cNvPr id="15" name="QC_7_AN.7_1#2b963d897.bracket?vaa=1&amp;vcp=1&amp;pid=6383f06ec&amp;color=0,0,0&amp;vpa=110&amp;vtp=1&amp;vaab=1"/>
          <p:cNvSpPr/>
          <p:nvPr/>
        </p:nvSpPr>
        <p:spPr>
          <a:xfrm>
            <a:off x="1083215" y="4047027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6" name="QC_7_BD.210_1#bd15fe0a7.choices?vaa=1&amp;vcp=1&amp;pid=6383f06ec&amp;color=0,0,0&amp;vtp=1&amp;vaab=1&amp;bbb=1"/>
          <p:cNvSpPr/>
          <p:nvPr/>
        </p:nvSpPr>
        <p:spPr>
          <a:xfrm>
            <a:off x="539496" y="4643927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.dry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B.sick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.dirty</a:t>
            </a:r>
            <a:endParaRPr lang="en-US" altLang="zh-CN" sz="2800" dirty="0"/>
          </a:p>
        </p:txBody>
      </p:sp>
      <p:sp>
        <p:nvSpPr>
          <p:cNvPr id="17" name="QC_7_AN.8_1#bd15fe0a7.bracket?vaa=1&amp;vcp=1&amp;pid=6383f06ec&amp;color=0,0,0&amp;vpa=111&amp;vtp=1&amp;vaab=1"/>
          <p:cNvSpPr/>
          <p:nvPr/>
        </p:nvSpPr>
        <p:spPr>
          <a:xfrm>
            <a:off x="1083215" y="4630846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8" name="QC_7_BD.212_1#3abc74168.choices?vaa=1&amp;vcp=1&amp;pid=6383f06ec&amp;color=0,0,0&amp;vtp=1&amp;vaab=1&amp;bbb=1"/>
          <p:cNvSpPr/>
          <p:nvPr/>
        </p:nvSpPr>
        <p:spPr>
          <a:xfrm>
            <a:off x="539496" y="5227746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.so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B.when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.before</a:t>
            </a:r>
            <a:endParaRPr lang="en-US" altLang="zh-CN" sz="2800" dirty="0"/>
          </a:p>
        </p:txBody>
      </p:sp>
      <p:sp>
        <p:nvSpPr>
          <p:cNvPr id="19" name="QC_7_AN.9_1#3abc74168.bracket?vaa=1&amp;vcp=1&amp;pid=6383f06ec&amp;color=0,0,0&amp;vpa=112&amp;vtp=1&amp;vaab=1"/>
          <p:cNvSpPr/>
          <p:nvPr/>
        </p:nvSpPr>
        <p:spPr>
          <a:xfrm>
            <a:off x="1083215" y="5214665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20" name="QC_7_BD.214_1#994b3cffc.choices?vaa=1&amp;vcp=1&amp;pid=6383f06ec&amp;color=0,0,0&amp;vtp=1&amp;vaab=1&amp;bbb=1"/>
          <p:cNvSpPr/>
          <p:nvPr/>
        </p:nvSpPr>
        <p:spPr>
          <a:xfrm>
            <a:off x="539496" y="5811565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.uses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B.pays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.spends</a:t>
            </a:r>
            <a:endParaRPr lang="en-US" altLang="zh-CN" sz="2800" dirty="0"/>
          </a:p>
        </p:txBody>
      </p:sp>
      <p:sp>
        <p:nvSpPr>
          <p:cNvPr id="21" name="QC_7_AN.216_1#994b3cffc.bracket?vaa=1&amp;vcp=1&amp;pid=6383f06ec&amp;color=0,0,0&amp;vpa=113&amp;vtp=1&amp;vaab=1"/>
          <p:cNvSpPr/>
          <p:nvPr/>
        </p:nvSpPr>
        <p:spPr>
          <a:xfrm>
            <a:off x="1261015" y="5798484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  <p:bldP spid="15" grpId="0" build="p" animBg="1"/>
      <p:bldP spid="17" grpId="0" build="p" animBg="1"/>
      <p:bldP spid="19" grpId="0" build="p" animBg="1"/>
      <p:bldP spid="21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f0fb785d?vcp=1&amp;pid=64188792d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词语拓展</a:t>
            </a:r>
            <a:endParaRPr lang="en-US" altLang="zh-CN" sz="3200" dirty="0"/>
          </a:p>
        </p:txBody>
      </p:sp>
      <p:sp>
        <p:nvSpPr>
          <p:cNvPr id="3" name="QB_6_BD.1_1#edef34c32?vaa=1&amp;vcp=1&amp;pid=2f0fb785d&amp;color=0,0,0&amp;vtp=1&amp;vaab=1&amp;bbb=1"/>
          <p:cNvSpPr/>
          <p:nvPr/>
        </p:nvSpPr>
        <p:spPr>
          <a:xfrm>
            <a:off x="539496" y="1263495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sweep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扫；打扫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过去式）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过去分词）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throw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扔；掷→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（过去式）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（过去分词）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借给；借出→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（过去式）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（过去分词）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develop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发展；壮大→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发展；壮大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independence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独立→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独立的；自主的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fairness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公正性；合理性→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公正的；合理的→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不公正的；不合理的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relation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关系；联系→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联系</a:t>
            </a:r>
            <a:endParaRPr lang="en-US" altLang="zh-CN" sz="2800" dirty="0"/>
          </a:p>
        </p:txBody>
      </p:sp>
      <p:sp>
        <p:nvSpPr>
          <p:cNvPr id="4" name="QB_6_AN.1_1#edef34c32.blank?vaa=1&amp;vcp=1&amp;pid=2f0fb785d&amp;color=0,0,0&amp;vpa=1&amp;vtp=1&amp;vaab=1&amp;bbb=1"/>
          <p:cNvSpPr/>
          <p:nvPr/>
        </p:nvSpPr>
        <p:spPr>
          <a:xfrm>
            <a:off x="4388390" y="1220315"/>
            <a:ext cx="10874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swept</a:t>
            </a:r>
            <a:endParaRPr lang="en-US" altLang="zh-CN" sz="2800" dirty="0"/>
          </a:p>
        </p:txBody>
      </p:sp>
      <p:sp>
        <p:nvSpPr>
          <p:cNvPr id="5" name="QB_6_AN.2_1#edef34c32.blank?vaa=1&amp;vcp=1&amp;pid=2f0fb785d&amp;color=0,0,0&amp;vpa=2&amp;vtp=1&amp;vaab=1&amp;bbb=1"/>
          <p:cNvSpPr/>
          <p:nvPr/>
        </p:nvSpPr>
        <p:spPr>
          <a:xfrm>
            <a:off x="7944389" y="1220315"/>
            <a:ext cx="10874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swept</a:t>
            </a:r>
            <a:endParaRPr lang="en-US" altLang="zh-CN" sz="2800" dirty="0"/>
          </a:p>
        </p:txBody>
      </p:sp>
      <p:sp>
        <p:nvSpPr>
          <p:cNvPr id="7" name="QB_6_AN.3_1#edef34c32.blank?vaa=1&amp;vcp=1&amp;pid=2f0fb785d&amp;color=0,0,0&amp;vpa=3&amp;vtp=1&amp;vaab=1&amp;bbb=1"/>
          <p:cNvSpPr/>
          <p:nvPr/>
        </p:nvSpPr>
        <p:spPr>
          <a:xfrm>
            <a:off x="3797840" y="1880715"/>
            <a:ext cx="10683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threw</a:t>
            </a:r>
            <a:endParaRPr lang="en-US" altLang="zh-CN" sz="2800" dirty="0"/>
          </a:p>
        </p:txBody>
      </p:sp>
      <p:sp>
        <p:nvSpPr>
          <p:cNvPr id="8" name="QB_6_AN.4_1#edef34c32.blank?vaa=1&amp;vcp=1&amp;pid=2f0fb785d&amp;color=0,0,0&amp;vpa=4&amp;vtp=1&amp;vaab=1&amp;bbb=1"/>
          <p:cNvSpPr/>
          <p:nvPr/>
        </p:nvSpPr>
        <p:spPr>
          <a:xfrm>
            <a:off x="7353839" y="1880715"/>
            <a:ext cx="12668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thrown</a:t>
            </a:r>
            <a:endParaRPr lang="en-US" altLang="zh-CN" sz="2800" dirty="0"/>
          </a:p>
        </p:txBody>
      </p:sp>
      <p:sp>
        <p:nvSpPr>
          <p:cNvPr id="10" name="QB_6_AN.5_1#edef34c32.blank?vaa=1&amp;vcp=1&amp;pid=2f0fb785d&amp;color=0,0,0&amp;vpa=5&amp;vtp=1&amp;vaab=1&amp;bbb=1"/>
          <p:cNvSpPr/>
          <p:nvPr/>
        </p:nvSpPr>
        <p:spPr>
          <a:xfrm>
            <a:off x="4340765" y="2528415"/>
            <a:ext cx="7905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lent</a:t>
            </a:r>
            <a:endParaRPr lang="en-US" altLang="zh-CN" sz="2800" dirty="0"/>
          </a:p>
        </p:txBody>
      </p:sp>
      <p:sp>
        <p:nvSpPr>
          <p:cNvPr id="11" name="QB_6_AN.6_1#edef34c32.blank?vaa=1&amp;vcp=1&amp;pid=2f0fb785d&amp;color=0,0,0&amp;vpa=6&amp;vtp=1&amp;vaab=1&amp;bbb=1"/>
          <p:cNvSpPr/>
          <p:nvPr/>
        </p:nvSpPr>
        <p:spPr>
          <a:xfrm>
            <a:off x="7718964" y="2528415"/>
            <a:ext cx="7905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lent</a:t>
            </a:r>
            <a:endParaRPr lang="en-US" altLang="zh-CN" sz="2800" dirty="0"/>
          </a:p>
        </p:txBody>
      </p:sp>
      <p:sp>
        <p:nvSpPr>
          <p:cNvPr id="13" name="QB_6_AN.7_1#edef34c32.blank?vaa=1&amp;vcp=1&amp;pid=2f0fb785d&amp;color=0,0,0&amp;vpa=7&amp;vtp=1&amp;vaab=1&amp;bbb=1"/>
          <p:cNvSpPr/>
          <p:nvPr/>
        </p:nvSpPr>
        <p:spPr>
          <a:xfrm>
            <a:off x="4828127" y="3163415"/>
            <a:ext cx="20923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development</a:t>
            </a:r>
            <a:endParaRPr lang="en-US" altLang="zh-CN" sz="2800" dirty="0"/>
          </a:p>
        </p:txBody>
      </p:sp>
      <p:sp>
        <p:nvSpPr>
          <p:cNvPr id="15" name="QB_6_AN.8_1#edef34c32.blank?vaa=1&amp;vcp=1&amp;pid=2f0fb785d&amp;color=0,0,0&amp;vpa=8&amp;vtp=1&amp;vaab=1&amp;bbb=1"/>
          <p:cNvSpPr/>
          <p:nvPr/>
        </p:nvSpPr>
        <p:spPr>
          <a:xfrm>
            <a:off x="4570952" y="3811115"/>
            <a:ext cx="19939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independent</a:t>
            </a:r>
            <a:endParaRPr lang="en-US" altLang="zh-CN" sz="2800" dirty="0"/>
          </a:p>
        </p:txBody>
      </p:sp>
      <p:sp>
        <p:nvSpPr>
          <p:cNvPr id="17" name="QB_6_AN.9_1#edef34c32.blank?vaa=1&amp;vcp=1&amp;pid=2f0fb785d&amp;color=0,0,0&amp;vpa=9&amp;vtp=1&amp;vaab=1&amp;bbb=1"/>
          <p:cNvSpPr/>
          <p:nvPr/>
        </p:nvSpPr>
        <p:spPr>
          <a:xfrm>
            <a:off x="5591715" y="4471515"/>
            <a:ext cx="7524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fair</a:t>
            </a:r>
            <a:endParaRPr lang="en-US" altLang="zh-CN" sz="2800" dirty="0"/>
          </a:p>
        </p:txBody>
      </p:sp>
      <p:sp>
        <p:nvSpPr>
          <p:cNvPr id="18" name="QB_6_AN.10_1#edef34c32.blank?vaa=1&amp;vcp=1&amp;pid=2f0fb785d&amp;color=0,0,0&amp;vpa=10&amp;vtp=1&amp;vaab=1&amp;bbb=1"/>
          <p:cNvSpPr/>
          <p:nvPr/>
        </p:nvSpPr>
        <p:spPr>
          <a:xfrm>
            <a:off x="10224039" y="4471515"/>
            <a:ext cx="11080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unfair</a:t>
            </a:r>
            <a:endParaRPr lang="en-US" altLang="zh-CN" sz="2800" dirty="0"/>
          </a:p>
        </p:txBody>
      </p:sp>
      <p:sp>
        <p:nvSpPr>
          <p:cNvPr id="20" name="QB_6_AN.18_1#edef34c32.blank?vaa=1&amp;vcp=1&amp;pid=2f0fb785d&amp;color=0,0,0&amp;vpa=11&amp;vtp=1&amp;vaab=1&amp;bbb=1"/>
          <p:cNvSpPr/>
          <p:nvPr/>
        </p:nvSpPr>
        <p:spPr>
          <a:xfrm>
            <a:off x="4796377" y="5745960"/>
            <a:ext cx="10461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relate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  <p:bldP spid="8" grpId="0" build="p" animBg="1"/>
      <p:bldP spid="10" grpId="0" build="p" animBg="1"/>
      <p:bldP spid="11" grpId="0" build="p" animBg="1"/>
      <p:bldP spid="13" grpId="0" build="p" animBg="1"/>
      <p:bldP spid="15" grpId="0" build="p" animBg="1"/>
      <p:bldP spid="17" grpId="0" build="p" animBg="1"/>
      <p:bldP spid="18" grpId="0" build="p" animBg="1"/>
      <p:bldP spid="20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9_1#69eda7f5d?vaa=1&amp;vcp=1&amp;pid=2f0fb785d&amp;color=0,0,0&amp;vtp=1&amp;vaab=1&amp;bt=1&amp;bbb=1"/>
          <p:cNvSpPr/>
          <p:nvPr/>
        </p:nvSpPr>
        <p:spPr>
          <a:xfrm>
            <a:off x="539496" y="9306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argue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争吵；争论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争吵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；争论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communication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交流；沟通→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交流；沟通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clear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清楚易懂的；晴朗的→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清楚易懂地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proper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正确的；恰当的→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正确地；恰当地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compete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竞争；对抗→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竞赛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typical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典型的→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类型；样式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quick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快的；迅速的→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快地；迅速地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usual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通常的；寻常的→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通常；寻常</a:t>
            </a:r>
            <a:endParaRPr lang="en-US" altLang="zh-CN" sz="2800" dirty="0"/>
          </a:p>
        </p:txBody>
      </p:sp>
      <p:sp>
        <p:nvSpPr>
          <p:cNvPr id="3" name="QB_6_AN.1_1#69eda7f5d.blank?vaa=1&amp;vcp=1&amp;pid=2f0fb785d&amp;color=0,0,0&amp;vpa=12&amp;vtp=1&amp;vaab=1&amp;bbb=1"/>
          <p:cNvSpPr/>
          <p:nvPr/>
        </p:nvSpPr>
        <p:spPr>
          <a:xfrm>
            <a:off x="4474051" y="887444"/>
            <a:ext cx="1593787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argument</a:t>
            </a:r>
            <a:endParaRPr lang="en-US" altLang="zh-CN" sz="2800" dirty="0"/>
          </a:p>
        </p:txBody>
      </p:sp>
      <p:sp>
        <p:nvSpPr>
          <p:cNvPr id="5" name="QB_6_AN.2_1#69eda7f5d.blank?vaa=1&amp;vcp=1&amp;pid=2f0fb785d&amp;color=0,0,0&amp;vpa=13&amp;vtp=1&amp;vaab=1&amp;bbb=1"/>
          <p:cNvSpPr/>
          <p:nvPr/>
        </p:nvSpPr>
        <p:spPr>
          <a:xfrm>
            <a:off x="5894927" y="1547844"/>
            <a:ext cx="21701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communicate</a:t>
            </a:r>
            <a:endParaRPr lang="en-US" altLang="zh-CN" sz="2800" dirty="0"/>
          </a:p>
        </p:txBody>
      </p:sp>
      <p:sp>
        <p:nvSpPr>
          <p:cNvPr id="7" name="QB_6_AN.3_1#69eda7f5d.blank?vaa=1&amp;vcp=1&amp;pid=2f0fb785d&amp;color=0,0,0&amp;vpa=14&amp;vtp=1&amp;vaab=1&amp;bbb=1"/>
          <p:cNvSpPr/>
          <p:nvPr/>
        </p:nvSpPr>
        <p:spPr>
          <a:xfrm>
            <a:off x="6277515" y="2182844"/>
            <a:ext cx="12239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clearly</a:t>
            </a:r>
            <a:endParaRPr lang="en-US" altLang="zh-CN" sz="2800" dirty="0"/>
          </a:p>
        </p:txBody>
      </p:sp>
      <p:sp>
        <p:nvSpPr>
          <p:cNvPr id="9" name="QB_6_AN.4_1#69eda7f5d.blank?vaa=1&amp;vcp=1&amp;pid=2f0fb785d&amp;color=0,0,0&amp;vpa=15&amp;vtp=1&amp;vaab=1&amp;bbb=1"/>
          <p:cNvSpPr/>
          <p:nvPr/>
        </p:nvSpPr>
        <p:spPr>
          <a:xfrm>
            <a:off x="5849905" y="2830544"/>
            <a:ext cx="14636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properly</a:t>
            </a:r>
            <a:endParaRPr lang="en-US" altLang="zh-CN" sz="2800" dirty="0"/>
          </a:p>
        </p:txBody>
      </p:sp>
      <p:sp>
        <p:nvSpPr>
          <p:cNvPr id="11" name="QB_6_AN.5_1#69eda7f5d.blank?vaa=1&amp;vcp=1&amp;pid=2f0fb785d&amp;color=0,0,0&amp;vpa=16&amp;vtp=1&amp;vaab=1&amp;bbb=1"/>
          <p:cNvSpPr/>
          <p:nvPr/>
        </p:nvSpPr>
        <p:spPr>
          <a:xfrm>
            <a:off x="5071015" y="3478244"/>
            <a:ext cx="19542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competition</a:t>
            </a:r>
            <a:endParaRPr lang="en-US" altLang="zh-CN" sz="2800" dirty="0"/>
          </a:p>
        </p:txBody>
      </p:sp>
      <p:sp>
        <p:nvSpPr>
          <p:cNvPr id="13" name="QB_6_AN.6_1#69eda7f5d.blank?vaa=1&amp;vcp=1&amp;pid=2f0fb785d&amp;color=0,0,0&amp;vpa=17&amp;vtp=1&amp;vaab=1&amp;bbb=1"/>
          <p:cNvSpPr/>
          <p:nvPr/>
        </p:nvSpPr>
        <p:spPr>
          <a:xfrm>
            <a:off x="4420140" y="4125944"/>
            <a:ext cx="8699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type</a:t>
            </a:r>
            <a:endParaRPr lang="en-US" altLang="zh-CN" sz="2800" dirty="0"/>
          </a:p>
        </p:txBody>
      </p:sp>
      <p:sp>
        <p:nvSpPr>
          <p:cNvPr id="15" name="QB_6_AN.7_1#69eda7f5d.blank?vaa=1&amp;vcp=1&amp;pid=2f0fb785d&amp;color=0,0,0&amp;vpa=18&amp;vtp=1&amp;vaab=1&amp;bbb=1"/>
          <p:cNvSpPr/>
          <p:nvPr/>
        </p:nvSpPr>
        <p:spPr>
          <a:xfrm>
            <a:off x="5348827" y="4773644"/>
            <a:ext cx="13239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quickly</a:t>
            </a:r>
            <a:endParaRPr lang="en-US" altLang="zh-CN" sz="2800" dirty="0"/>
          </a:p>
        </p:txBody>
      </p:sp>
      <p:sp>
        <p:nvSpPr>
          <p:cNvPr id="17" name="QB_6_AN.34_1#69eda7f5d.blank?vaa=1&amp;vcp=1&amp;pid=2f0fb785d&amp;color=0,0,0&amp;vpa=19&amp;vtp=1&amp;vaab=1&amp;bbb=1"/>
          <p:cNvSpPr/>
          <p:nvPr/>
        </p:nvSpPr>
        <p:spPr>
          <a:xfrm>
            <a:off x="5601240" y="5400389"/>
            <a:ext cx="12842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usually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  <p:bldP spid="15" grpId="0" build="p" animBg="1"/>
      <p:bldP spid="17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ae6e1858c?vcp=1&amp;pid=64188792d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重点短语</a:t>
            </a:r>
            <a:endParaRPr lang="en-US" altLang="zh-CN" sz="3200" dirty="0"/>
          </a:p>
        </p:txBody>
      </p:sp>
      <p:sp>
        <p:nvSpPr>
          <p:cNvPr id="3" name="QB_6_BD.35_1#2b9c6a2f7?vaa=1&amp;vcp=1&amp;pid=ae6e1858c&amp;color=0,0,0&amp;vtp=1&amp;vaab=1&amp;bbb=1"/>
          <p:cNvSpPr/>
          <p:nvPr/>
        </p:nvSpPr>
        <p:spPr>
          <a:xfrm>
            <a:off x="539496" y="1263495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整理床铺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在外面待到很晚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整天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照顾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打了一架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洗盘子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倒垃圾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___________________</a:t>
            </a:r>
            <a:endParaRPr lang="en-US" altLang="zh-CN" sz="2800" dirty="0"/>
          </a:p>
        </p:txBody>
      </p:sp>
      <p:sp>
        <p:nvSpPr>
          <p:cNvPr id="4" name="QB_6_AN.1_1#2b9c6a2f7.blank?vaa=1&amp;vcp=1&amp;pid=ae6e1858c&amp;color=0,0,0&amp;vpa=20&amp;vtp=1&amp;vaab=1&amp;bbb=1"/>
          <p:cNvSpPr/>
          <p:nvPr/>
        </p:nvSpPr>
        <p:spPr>
          <a:xfrm>
            <a:off x="2365914" y="1233015"/>
            <a:ext cx="23288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bed</a:t>
            </a:r>
            <a:endParaRPr lang="en-US" altLang="zh-CN" sz="2800" dirty="0"/>
          </a:p>
        </p:txBody>
      </p:sp>
      <p:sp>
        <p:nvSpPr>
          <p:cNvPr id="6" name="QB_6_AN.2_1#2b9c6a2f7.blank?vaa=1&amp;vcp=1&amp;pid=ae6e1858c&amp;color=0,0,0&amp;vpa=21&amp;vtp=1&amp;vaab=1&amp;bbb=1"/>
          <p:cNvSpPr/>
          <p:nvPr/>
        </p:nvSpPr>
        <p:spPr>
          <a:xfrm>
            <a:off x="3432715" y="1868015"/>
            <a:ext cx="21510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late</a:t>
            </a:r>
            <a:endParaRPr lang="en-US" altLang="zh-CN" sz="2800" dirty="0"/>
          </a:p>
        </p:txBody>
      </p:sp>
      <p:sp>
        <p:nvSpPr>
          <p:cNvPr id="8" name="QB_6_AN.3_1#2b9c6a2f7.blank?vaa=1&amp;vcp=1&amp;pid=ae6e1858c&amp;color=0,0,0&amp;vpa=22&amp;vtp=1&amp;vaab=1&amp;bbb=1"/>
          <p:cNvSpPr/>
          <p:nvPr/>
        </p:nvSpPr>
        <p:spPr>
          <a:xfrm>
            <a:off x="1718214" y="2515715"/>
            <a:ext cx="130333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</a:t>
            </a:r>
            <a:endParaRPr lang="en-US" altLang="zh-CN" sz="2800" dirty="0"/>
          </a:p>
        </p:txBody>
      </p:sp>
      <p:sp>
        <p:nvSpPr>
          <p:cNvPr id="10" name="QB_6_AN.4_1#2b9c6a2f7.blank?vaa=1&amp;vcp=1&amp;pid=ae6e1858c&amp;color=0,0,0&amp;vpa=23&amp;vtp=1&amp;vaab=1&amp;bbb=1"/>
          <p:cNvSpPr/>
          <p:nvPr/>
        </p:nvSpPr>
        <p:spPr>
          <a:xfrm>
            <a:off x="1680114" y="3176115"/>
            <a:ext cx="209232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12" name="QB_6_AN.5_1#2b9c6a2f7.blank?vaa=1&amp;vcp=1&amp;pid=ae6e1858c&amp;color=0,0,0&amp;vpa=24&amp;vtp=1&amp;vaab=1&amp;bbb=1"/>
          <p:cNvSpPr/>
          <p:nvPr/>
        </p:nvSpPr>
        <p:spPr>
          <a:xfrm>
            <a:off x="2404014" y="3811115"/>
            <a:ext cx="260667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fight</a:t>
            </a:r>
            <a:endParaRPr lang="en-US" altLang="zh-CN" sz="2800" dirty="0"/>
          </a:p>
        </p:txBody>
      </p:sp>
      <p:sp>
        <p:nvSpPr>
          <p:cNvPr id="14" name="QB_6_AN.6_1#2b9c6a2f7.blank?vaa=1&amp;vcp=1&amp;pid=ae6e1858c&amp;color=0,0,0&amp;vpa=25&amp;vtp=1&amp;vaab=1&amp;bbb=1"/>
          <p:cNvSpPr/>
          <p:nvPr/>
        </p:nvSpPr>
        <p:spPr>
          <a:xfrm>
            <a:off x="1705514" y="4471515"/>
            <a:ext cx="16779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next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endParaRPr lang="en-US" altLang="zh-CN" sz="2800" dirty="0"/>
          </a:p>
        </p:txBody>
      </p:sp>
      <p:sp>
        <p:nvSpPr>
          <p:cNvPr id="16" name="QB_6_AN.7_1#2b9c6a2f7.blank?vaa=1&amp;vcp=1&amp;pid=ae6e1858c&amp;color=0,0,0&amp;vpa=26&amp;vtp=1&amp;vaab=1&amp;bbb=1"/>
          <p:cNvSpPr/>
          <p:nvPr/>
        </p:nvSpPr>
        <p:spPr>
          <a:xfrm>
            <a:off x="2023014" y="5119215"/>
            <a:ext cx="2290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dishes</a:t>
            </a:r>
            <a:endParaRPr lang="en-US" altLang="zh-CN" sz="2800" dirty="0"/>
          </a:p>
        </p:txBody>
      </p:sp>
      <p:sp>
        <p:nvSpPr>
          <p:cNvPr id="18" name="QB_6_AN.50_1#2b9c6a2f7.blank?vaa=1&amp;vcp=1&amp;pid=ae6e1858c&amp;color=0,0,0&amp;vpa=27&amp;vtp=1&amp;vaab=1&amp;bbb=1"/>
          <p:cNvSpPr/>
          <p:nvPr/>
        </p:nvSpPr>
        <p:spPr>
          <a:xfrm>
            <a:off x="2035714" y="5745960"/>
            <a:ext cx="333692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rubbish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  <p:bldP spid="12" grpId="0" build="p" animBg="1"/>
      <p:bldP spid="14" grpId="0" build="p" animBg="1"/>
      <p:bldP spid="16" grpId="0" build="p" animBg="1"/>
      <p:bldP spid="18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51_1#d1c7d4a69?vaa=1&amp;vcp=1&amp;pid=ae6e1858c&amp;color=0,0,0&amp;vtp=1&amp;vaab=1&amp;bt=1&amp;bbb=1"/>
          <p:cNvSpPr/>
          <p:nvPr/>
        </p:nvSpPr>
        <p:spPr>
          <a:xfrm>
            <a:off x="539496" y="610584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扫地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叠衣服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一些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至少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生某人的气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走过来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一直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走开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吃惊地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</a:t>
            </a:r>
            <a:endParaRPr lang="en-US" altLang="zh-CN" sz="2800" dirty="0"/>
          </a:p>
        </p:txBody>
      </p:sp>
      <p:sp>
        <p:nvSpPr>
          <p:cNvPr id="3" name="QB_6_AN.1_1#d1c7d4a69.blank?vaa=1&amp;vcp=1&amp;pid=ae6e1858c&amp;color=0,0,0&amp;vpa=28&amp;vtp=1&amp;vaab=1&amp;bbb=1"/>
          <p:cNvSpPr/>
          <p:nvPr/>
        </p:nvSpPr>
        <p:spPr>
          <a:xfrm>
            <a:off x="1680114" y="567404"/>
            <a:ext cx="26273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sweep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floor</a:t>
            </a:r>
            <a:endParaRPr lang="en-US" altLang="zh-CN" sz="2800" dirty="0"/>
          </a:p>
        </p:txBody>
      </p:sp>
      <p:sp>
        <p:nvSpPr>
          <p:cNvPr id="5" name="QB_6_AN.2_1#d1c7d4a69.blank?vaa=1&amp;vcp=1&amp;pid=ae6e1858c&amp;color=0,0,0&amp;vpa=29&amp;vtp=1&amp;vaab=1&amp;bbb=1"/>
          <p:cNvSpPr/>
          <p:nvPr/>
        </p:nvSpPr>
        <p:spPr>
          <a:xfrm>
            <a:off x="2213514" y="1227804"/>
            <a:ext cx="262572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clothes</a:t>
            </a:r>
            <a:endParaRPr lang="en-US" altLang="zh-CN" sz="2800" dirty="0"/>
          </a:p>
        </p:txBody>
      </p:sp>
      <p:sp>
        <p:nvSpPr>
          <p:cNvPr id="7" name="QB_6_AN.3_1#d1c7d4a69.blank?vaa=1&amp;vcp=1&amp;pid=ae6e1858c&amp;color=0,0,0&amp;vpa=30&amp;vtp=1&amp;vaab=1&amp;bbb=1"/>
          <p:cNvSpPr/>
          <p:nvPr/>
        </p:nvSpPr>
        <p:spPr>
          <a:xfrm>
            <a:off x="1876394" y="1875504"/>
            <a:ext cx="112712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few</a:t>
            </a:r>
            <a:endParaRPr lang="en-US" altLang="zh-CN" sz="2800" dirty="0"/>
          </a:p>
        </p:txBody>
      </p:sp>
      <p:sp>
        <p:nvSpPr>
          <p:cNvPr id="9" name="QB_6_AN.4_1#d1c7d4a69.blank?vaa=1&amp;vcp=1&amp;pid=ae6e1858c&amp;color=0,0,0&amp;vpa=31&amp;vtp=1&amp;vaab=1&amp;bbb=1"/>
          <p:cNvSpPr/>
          <p:nvPr/>
        </p:nvSpPr>
        <p:spPr>
          <a:xfrm>
            <a:off x="1883314" y="2523204"/>
            <a:ext cx="134143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least</a:t>
            </a:r>
            <a:endParaRPr lang="en-US" altLang="zh-CN" sz="2800" dirty="0"/>
          </a:p>
        </p:txBody>
      </p:sp>
      <p:sp>
        <p:nvSpPr>
          <p:cNvPr id="11" name="QB_6_AN.5_1#d1c7d4a69.blank?vaa=1&amp;vcp=1&amp;pid=ae6e1858c&amp;color=0,0,0&amp;vpa=32&amp;vtp=1&amp;vaab=1&amp;bbb=1"/>
          <p:cNvSpPr/>
          <p:nvPr/>
        </p:nvSpPr>
        <p:spPr>
          <a:xfrm>
            <a:off x="2924714" y="3158204"/>
            <a:ext cx="29733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angry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sb.</a:t>
            </a:r>
            <a:endParaRPr lang="en-US" altLang="zh-CN" sz="2800" dirty="0"/>
          </a:p>
        </p:txBody>
      </p:sp>
      <p:sp>
        <p:nvSpPr>
          <p:cNvPr id="13" name="QB_6_AN.6_1#d1c7d4a69.blank?vaa=1&amp;vcp=1&amp;pid=ae6e1858c&amp;color=0,0,0&amp;vpa=33&amp;vtp=1&amp;vaab=1&amp;bbb=1"/>
          <p:cNvSpPr/>
          <p:nvPr/>
        </p:nvSpPr>
        <p:spPr>
          <a:xfrm>
            <a:off x="2251614" y="3818604"/>
            <a:ext cx="183673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over</a:t>
            </a:r>
            <a:endParaRPr lang="en-US" altLang="zh-CN" sz="2800" dirty="0"/>
          </a:p>
        </p:txBody>
      </p:sp>
      <p:sp>
        <p:nvSpPr>
          <p:cNvPr id="15" name="QB_6_AN.7_1#d1c7d4a69.blank?vaa=1&amp;vcp=1&amp;pid=ae6e1858c&amp;color=0,0,0&amp;vpa=34&amp;vtp=1&amp;vaab=1&amp;bbb=1"/>
          <p:cNvSpPr/>
          <p:nvPr/>
        </p:nvSpPr>
        <p:spPr>
          <a:xfrm>
            <a:off x="1896014" y="4466304"/>
            <a:ext cx="203200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endParaRPr lang="en-US" altLang="zh-CN" sz="2800" dirty="0"/>
          </a:p>
        </p:txBody>
      </p:sp>
      <p:sp>
        <p:nvSpPr>
          <p:cNvPr id="17" name="QB_6_AN.8_1#d1c7d4a69.blank?vaa=1&amp;vcp=1&amp;pid=ae6e1858c&amp;color=0,0,0&amp;vpa=35&amp;vtp=1&amp;vaab=1&amp;bbb=1"/>
          <p:cNvSpPr/>
          <p:nvPr/>
        </p:nvSpPr>
        <p:spPr>
          <a:xfrm>
            <a:off x="1883314" y="5101304"/>
            <a:ext cx="187642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walk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away</a:t>
            </a:r>
            <a:endParaRPr lang="en-US" altLang="zh-CN" sz="2800" dirty="0"/>
          </a:p>
        </p:txBody>
      </p:sp>
      <p:sp>
        <p:nvSpPr>
          <p:cNvPr id="19" name="QB_6_AN.68_1#d1c7d4a69.blank?vaa=1&amp;vcp=1&amp;pid=ae6e1858c&amp;color=0,0,0&amp;vpa=36&amp;vtp=1&amp;vaab=1&amp;bbb=1"/>
          <p:cNvSpPr/>
          <p:nvPr/>
        </p:nvSpPr>
        <p:spPr>
          <a:xfrm>
            <a:off x="2251614" y="5728049"/>
            <a:ext cx="183832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surprise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  <p:bldP spid="15" grpId="0" build="p" animBg="1"/>
      <p:bldP spid="17" grpId="0" build="p" animBg="1"/>
      <p:bldP spid="19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3365</Words>
  <Application>Microsoft Office PowerPoint</Application>
  <PresentationFormat>宽屏</PresentationFormat>
  <Paragraphs>538</Paragraphs>
  <Slides>52</Slides>
  <Notes>47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52</vt:i4>
      </vt:variant>
    </vt:vector>
  </HeadingPairs>
  <TitlesOfParts>
    <vt:vector size="60" baseType="lpstr">
      <vt:lpstr>Arial (正文)</vt:lpstr>
      <vt:lpstr>华文隶书</vt:lpstr>
      <vt:lpstr>SimSun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1018801308@qq.com</cp:lastModifiedBy>
  <cp:revision>6</cp:revision>
  <dcterms:created xsi:type="dcterms:W3CDTF">2024-11-19T13:57:37Z</dcterms:created>
  <dcterms:modified xsi:type="dcterms:W3CDTF">2025-07-23T10:18:16Z</dcterms:modified>
  <cp:category/>
  <cp:contentStatus/>
</cp:coreProperties>
</file>