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71" r:id="rId2"/>
    <p:sldId id="273" r:id="rId3"/>
    <p:sldId id="274" r:id="rId4"/>
    <p:sldId id="275" r:id="rId5"/>
  </p:sldIdLst>
  <p:sldSz cx="12192000" cy="6858000"/>
  <p:notesSz cx="6858000" cy="9144000"/>
  <p:custDataLst>
    <p:tags r:id="rId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390" y="48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50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2024/9/5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6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</a:p>
        </p:txBody>
      </p:sp>
      <p:pic>
        <p:nvPicPr>
          <p:cNvPr id="2" name="图片 1" descr="4-5_00"/>
          <p:cNvPicPr>
            <a:picLocks noChangeAspect="1"/>
          </p:cNvPicPr>
          <p:nvPr/>
        </p:nvPicPr>
        <p:blipFill>
          <a:blip r:embed="rId2"/>
          <a:srcRect r="4046"/>
          <a:stretch>
            <a:fillRect/>
          </a:stretch>
        </p:blipFill>
        <p:spPr>
          <a:xfrm>
            <a:off x="133985" y="1311275"/>
            <a:ext cx="11924030" cy="406146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972945" y="4174490"/>
            <a:ext cx="660400" cy="650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252335" y="4254500"/>
            <a:ext cx="660400" cy="650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1234483" y="4210558"/>
            <a:ext cx="561975" cy="650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303145" y="4802505"/>
            <a:ext cx="722630" cy="650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940423" y="4762500"/>
            <a:ext cx="660400" cy="650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669399" y="4762500"/>
            <a:ext cx="66040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5_01"/>
          <p:cNvPicPr>
            <a:picLocks noChangeAspect="1"/>
          </p:cNvPicPr>
          <p:nvPr/>
        </p:nvPicPr>
        <p:blipFill>
          <a:blip r:embed="rId2"/>
          <a:srcRect r="2431"/>
          <a:stretch>
            <a:fillRect/>
          </a:stretch>
        </p:blipFill>
        <p:spPr>
          <a:xfrm>
            <a:off x="129540" y="1634490"/>
            <a:ext cx="11933555" cy="35890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107940" y="2104390"/>
            <a:ext cx="987425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洪水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092055" y="2105025"/>
            <a:ext cx="1623060" cy="4114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措手不及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107940" y="2590800"/>
            <a:ext cx="987425" cy="4864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混乱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869565" y="3077210"/>
            <a:ext cx="951230" cy="4864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熄灭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107940" y="3674110"/>
            <a:ext cx="988060" cy="4864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纸浆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64235" y="4160520"/>
            <a:ext cx="925830" cy="4864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软塌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301490" y="4646930"/>
            <a:ext cx="950595" cy="4864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称颂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327900" y="4646930"/>
            <a:ext cx="988060" cy="4864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功绩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-5_02"/>
          <p:cNvPicPr>
            <a:picLocks noChangeAspect="1"/>
          </p:cNvPicPr>
          <p:nvPr/>
        </p:nvPicPr>
        <p:blipFill>
          <a:blip r:embed="rId2"/>
          <a:srcRect l="1231" r="7373"/>
          <a:stretch>
            <a:fillRect/>
          </a:stretch>
        </p:blipFill>
        <p:spPr>
          <a:xfrm>
            <a:off x="193040" y="809625"/>
            <a:ext cx="11805285" cy="50095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848485" y="2292985"/>
            <a:ext cx="1536700" cy="3994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野兽出没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595880" y="2866390"/>
            <a:ext cx="975360" cy="3987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混乱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562100" y="3354070"/>
            <a:ext cx="888365" cy="4464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恐怖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845675" y="2379980"/>
            <a:ext cx="1819275" cy="4864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炼石补天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845675" y="3961765"/>
            <a:ext cx="1573530" cy="4368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杀死黑龙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724025" y="4808220"/>
            <a:ext cx="1661160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获得新生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978275" y="4919345"/>
            <a:ext cx="1523365" cy="4749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勇敢顽强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  <p:bldP spid="3" grpId="0"/>
      <p:bldP spid="3" grpId="1"/>
      <p:bldP spid="4" grpId="0"/>
      <p:bldP spid="4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4-5_03"/>
          <p:cNvPicPr>
            <a:picLocks noChangeAspect="1"/>
          </p:cNvPicPr>
          <p:nvPr/>
        </p:nvPicPr>
        <p:blipFill>
          <a:blip r:embed="rId2"/>
          <a:srcRect r="2239" b="4187"/>
          <a:stretch>
            <a:fillRect/>
          </a:stretch>
        </p:blipFill>
        <p:spPr>
          <a:xfrm>
            <a:off x="430530" y="790575"/>
            <a:ext cx="11487150" cy="51263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601970" y="2871470"/>
            <a:ext cx="6430010" cy="4826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女娲为什么只要赤、青、黄、白、黑五种颜色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65785" y="3354705"/>
            <a:ext cx="6790690" cy="4457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的石头，其他颜色的石头可以成为补天的材料吗?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28825" y="4925695"/>
            <a:ext cx="10002520" cy="3594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经受风雨后在东边找到红色的石头，和猛兽决斗后在西边找到了黄色的的石头，历尽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艰险在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高山</a:t>
            </a:r>
            <a:endParaRPr lang="zh-CN" altLang="en-US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6420" y="5433695"/>
            <a:ext cx="11163300" cy="6572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上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找到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了青色的石头，涉险过河后在北边找到了白色的石头，冒着生命危险在南边找到了黑色石头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  <p:bldP spid="4" grpId="0"/>
      <p:bldP spid="4" grpId="1"/>
      <p:bldP spid="5" grpId="0"/>
      <p:bldP spid="5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114</Words>
  <Application>Microsoft Office PowerPoint</Application>
  <PresentationFormat>宽屏</PresentationFormat>
  <Paragraphs>26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黑体</vt:lpstr>
      <vt:lpstr>宋体</vt:lpstr>
      <vt:lpstr>微软雅黑</vt:lpstr>
      <vt:lpstr>Arial</vt:lpstr>
      <vt:lpstr>Calibri</vt:lpstr>
      <vt:lpstr>Wingdings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Administrator</cp:lastModifiedBy>
  <cp:revision>169</cp:revision>
  <dcterms:created xsi:type="dcterms:W3CDTF">2019-06-19T02:08:00Z</dcterms:created>
  <dcterms:modified xsi:type="dcterms:W3CDTF">2024-09-05T07:15:28Z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209C2D22D55C48B8AA4E2AD51BCB8BB8_13</vt:lpwstr>
  </property>
</Properties>
</file>