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5" r:id="rId4"/>
    <p:sldId id="277" r:id="rId5"/>
    <p:sldId id="276" r:id="rId6"/>
    <p:sldId id="27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5" userDrawn="1">
          <p15:clr>
            <a:srgbClr val="A4A3A4"/>
          </p15:clr>
        </p15:guide>
        <p15:guide id="2" pos="3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5"/>
        <p:guide pos="39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 小数乘整数_00"/>
          <p:cNvPicPr>
            <a:picLocks noChangeAspect="1"/>
          </p:cNvPicPr>
          <p:nvPr/>
        </p:nvPicPr>
        <p:blipFill>
          <a:blip r:embed="rId1"/>
          <a:srcRect l="11527" r="7130" b="-5716"/>
          <a:stretch>
            <a:fillRect/>
          </a:stretch>
        </p:blipFill>
        <p:spPr>
          <a:xfrm>
            <a:off x="487045" y="1243330"/>
            <a:ext cx="10990580" cy="4402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68500" y="4742815"/>
            <a:ext cx="782320" cy="490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6.   8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76090" y="3864610"/>
            <a:ext cx="1040130" cy="444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</a:rPr>
              <a:t>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3    4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76725" y="4742180"/>
            <a:ext cx="1038860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6    8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55685" y="4616450"/>
            <a:ext cx="830580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1 0 0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7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 小数乘整数_01"/>
          <p:cNvPicPr>
            <a:picLocks noChangeAspect="1"/>
          </p:cNvPicPr>
          <p:nvPr/>
        </p:nvPicPr>
        <p:blipFill>
          <a:blip r:embed="rId1"/>
          <a:srcRect l="9627" t="-904" r="11105"/>
          <a:stretch>
            <a:fillRect/>
          </a:stretch>
        </p:blipFill>
        <p:spPr>
          <a:xfrm>
            <a:off x="0" y="1918335"/>
            <a:ext cx="11939270" cy="3512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85010" y="2553335"/>
            <a:ext cx="1221105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6.88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3610" y="2553335"/>
            <a:ext cx="1343025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49.3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4915" y="2553335"/>
            <a:ext cx="1320165" cy="556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69.92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96220" y="2553335"/>
            <a:ext cx="1076325" cy="480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3252</a:t>
            </a:r>
            <a:endParaRPr lang="en-US" altLang="zh-CN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" y="3109595"/>
            <a:ext cx="1704975" cy="14585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395" y="3034030"/>
            <a:ext cx="1838960" cy="2204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260" y="3053715"/>
            <a:ext cx="1750060" cy="21850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2390" y="3198495"/>
            <a:ext cx="2054225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15030" y="3428926"/>
            <a:ext cx="4096385" cy="39878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0.8×2×2×5=16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元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)</a:t>
            </a:r>
            <a:r>
              <a:rPr lang="zh-CN" altLang="en-US" dirty="0"/>
              <a:t>百零七万五千零四</a:t>
            </a:r>
            <a:endParaRPr lang="zh-CN" altLang="en-US" dirty="0"/>
          </a:p>
        </p:txBody>
      </p:sp>
      <p:pic>
        <p:nvPicPr>
          <p:cNvPr id="2" name="文本框 1" descr="第1课时 小数乘整数_02"/>
          <p:cNvPicPr>
            <a:picLocks noChangeAspect="1"/>
          </p:cNvPicPr>
          <p:nvPr/>
        </p:nvPicPr>
        <p:blipFill>
          <a:blip r:embed="rId1"/>
          <a:srcRect l="11030" r="9723"/>
          <a:stretch>
            <a:fillRect/>
          </a:stretch>
        </p:blipFill>
        <p:spPr>
          <a:xfrm>
            <a:off x="173355" y="1648460"/>
            <a:ext cx="11355070" cy="1837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 小数乘整数_03"/>
          <p:cNvPicPr>
            <a:picLocks noChangeAspect="1"/>
          </p:cNvPicPr>
          <p:nvPr/>
        </p:nvPicPr>
        <p:blipFill>
          <a:blip r:embed="rId1"/>
          <a:srcRect l="11587" t="305" r="8326"/>
          <a:stretch>
            <a:fillRect/>
          </a:stretch>
        </p:blipFill>
        <p:spPr>
          <a:xfrm>
            <a:off x="286385" y="1321435"/>
            <a:ext cx="11325860" cy="34905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9555" y="3429000"/>
            <a:ext cx="207772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4.5×4=18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元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98185" y="4195445"/>
            <a:ext cx="41090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买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顶帽子和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副手套共需多少元?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15550" y="962660"/>
            <a:ext cx="1133475" cy="57594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文本框 1" descr="第1课时 小数乘整数_04"/>
          <p:cNvPicPr>
            <a:picLocks noChangeAspect="1"/>
          </p:cNvPicPr>
          <p:nvPr/>
        </p:nvPicPr>
        <p:blipFill>
          <a:blip r:embed="rId1"/>
          <a:srcRect l="11978" r="6638" b="30916"/>
          <a:stretch>
            <a:fillRect/>
          </a:stretch>
        </p:blipFill>
        <p:spPr>
          <a:xfrm>
            <a:off x="455930" y="1369060"/>
            <a:ext cx="11280140" cy="328803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2696210" y="3648075"/>
            <a:ext cx="2823210" cy="70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=544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(m)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=272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(m)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</Words>
  <Application>WPS 演示</Application>
  <PresentationFormat>宽屏</PresentationFormat>
  <Paragraphs>33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170</cp:revision>
  <dcterms:created xsi:type="dcterms:W3CDTF">2019-06-19T02:08:00Z</dcterms:created>
  <dcterms:modified xsi:type="dcterms:W3CDTF">2024-08-28T07:15:56Z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