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3" r:id="rId3"/>
    <p:sldId id="272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54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861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2-3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" y="1104900"/>
            <a:ext cx="11906250" cy="498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3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770255"/>
            <a:ext cx="9361170" cy="57683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871075" y="5136515"/>
            <a:ext cx="40703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70440" y="5606415"/>
            <a:ext cx="407670" cy="4851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870440" y="6007100"/>
            <a:ext cx="407670" cy="5422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3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50" y="1214120"/>
            <a:ext cx="11213465" cy="46704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775710" y="3822954"/>
            <a:ext cx="45529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401935" y="4377690"/>
            <a:ext cx="47942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86813" y="5311902"/>
            <a:ext cx="9237091" cy="7016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“雄燕子不时给雌燕子衔</a:t>
            </a:r>
            <a:r>
              <a:rPr lang="zh-CN" altLang="en-US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一些小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虫来，还不停地唱歌，欢天喜地、叽叽喳喳地说</a:t>
            </a:r>
            <a:r>
              <a:rPr lang="zh-CN" altLang="en-US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着贺词”运用了</a:t>
            </a:r>
            <a:endParaRPr lang="en-US" altLang="zh-CN" sz="16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什么修辞手法?有什么作用?</a:t>
            </a:r>
            <a:endParaRPr lang="zh-CN" altLang="en-US" sz="1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42</Words>
  <Application>Microsoft Office PowerPoint</Application>
  <PresentationFormat>宽屏</PresentationFormat>
  <Paragraphs>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170</cp:revision>
  <dcterms:created xsi:type="dcterms:W3CDTF">2019-06-19T02:08:00Z</dcterms:created>
  <dcterms:modified xsi:type="dcterms:W3CDTF">2024-09-04T06:41:01Z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42B322518EE64D81B630B214767E1793_13</vt:lpwstr>
  </property>
</Properties>
</file>