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7" r:id="rId4"/>
    <p:sldId id="286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1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330" y="964565"/>
            <a:ext cx="10943590" cy="421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3505" y="810895"/>
            <a:ext cx="9274175" cy="5487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8530" y="806450"/>
            <a:ext cx="10240645" cy="5438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61770" y="1691640"/>
            <a:ext cx="1417955" cy="3987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老太太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0" algn="l" defTabSz="914400" rtl="0" eaLnBrk="1" latinLnBrk="0" hangingPunct="1"/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29325" y="1268095"/>
            <a:ext cx="5547360" cy="335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邻家孩子骑自行车带“我”时撞倒了一位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1770" y="1268095"/>
            <a:ext cx="1265555" cy="335915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长青春痘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92320" y="806450"/>
            <a:ext cx="1057910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长大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85460" y="1691640"/>
            <a:ext cx="19259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能够承担责任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57983" y="806450"/>
            <a:ext cx="1265555" cy="398780"/>
          </a:xfrm>
          <a:prstGeom prst="rect">
            <a:avLst/>
          </a:prstGeom>
          <a:noFill/>
        </p:spPr>
        <p:txBody>
          <a:bodyPr wrap="square" rtlCol="0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考上中学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37590" y="5148580"/>
            <a:ext cx="10257155" cy="104648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000" kern="1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长大不仅在于年龄，更在于心理。年龄大并不等于“长大”,年龄小也未必是没有“长  大”，“长大”的标准是是否有责任感。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7590" y="3812540"/>
            <a:ext cx="10140950" cy="90551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“父亲那深邃的目光”仿佛在告诉“我”：孩子，真正的长大是能够承担责任。希望你负起责任，我相信你会处理好这件事。 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05330" y="2544445"/>
            <a:ext cx="6385560" cy="375920"/>
          </a:xfrm>
          <a:prstGeom prst="rect">
            <a:avLst/>
          </a:prstGeom>
          <a:noFill/>
        </p:spPr>
        <p:txBody>
          <a:bodyPr wrap="square" rtlCol="0"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marL="0" algn="l" defTabSz="914400" rtl="0" eaLnBrk="1" latinLnBrk="0" hangingPunct="1"/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惊慌、惭愧、害怕、忐忑不安、小心</a:t>
            </a:r>
            <a:endParaRPr lang="zh-CN" altLang="en-US" sz="2000" kern="1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8" grpId="0"/>
      <p:bldP spid="7" grpId="0"/>
      <p:bldP spid="6" grpId="0"/>
      <p:bldP spid="10" grpId="0"/>
      <p:bldP spid="16" grpId="0"/>
      <p:bldP spid="15" grpId="0"/>
      <p:bldP spid="1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czZGJiMzk3NmE4MTFmY2I0NmVkOTVhODY4OTk3OTc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</Words>
  <Application>WPS 演示</Application>
  <PresentationFormat>宽屏</PresentationFormat>
  <Paragraphs>19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可爱芦笋滑旱冰</cp:lastModifiedBy>
  <cp:revision>170</cp:revision>
  <dcterms:created xsi:type="dcterms:W3CDTF">2019-06-19T02:08:00Z</dcterms:created>
  <dcterms:modified xsi:type="dcterms:W3CDTF">2024-08-20T04:47:20Z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D009DF75EECF428FAAB9AE23E884C75C_13</vt:lpwstr>
  </property>
</Properties>
</file>