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83" r:id="rId3"/>
    <p:sldId id="284" r:id="rId4"/>
    <p:sldId id="285" r:id="rId5"/>
    <p:sldId id="286" r:id="rId6"/>
    <p:sldId id="287" r:id="rId7"/>
    <p:sldId id="288" r:id="rId8"/>
    <p:sldId id="289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96" userDrawn="1">
          <p15:clr>
            <a:srgbClr val="A4A3A4"/>
          </p15:clr>
        </p15:guide>
        <p15:guide id="2" pos="37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096"/>
        <p:guide pos="376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65755" y="2418715"/>
            <a:ext cx="6460490" cy="20205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576185" y="382016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15940" y="382206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04360" y="378650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62730" y="410337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19700" y="410337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92315" y="408495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65755" y="2839085"/>
            <a:ext cx="6460490" cy="11798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182745" y="304863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宇宙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34835" y="304863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秘密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84090" y="335915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楼梯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208905" y="363664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思绪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zh-CN" altLang="en-US"/>
              <a:t>秘密</a:t>
            </a:r>
            <a:endParaRPr lang="zh-CN" altLang="en-US"/>
          </a:p>
        </p:txBody>
      </p:sp>
      <p:pic>
        <p:nvPicPr>
          <p:cNvPr id="4" name="图片 3" descr="5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65755" y="2512060"/>
            <a:ext cx="6460490" cy="18332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700520" y="2684780"/>
            <a:ext cx="288671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想入非非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得意扬扬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315710" y="330517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白茫茫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33005" y="361378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香喷喷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572000" y="393573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懒洋洋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65755" y="1565910"/>
            <a:ext cx="6460490" cy="37261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104515" y="2948305"/>
            <a:ext cx="412813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                          </a:t>
            </a:r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另一个我正在雨中</a:t>
            </a:r>
            <a:endParaRPr lang="zh-CN" altLang="en-US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欢快地奔跑吗</a:t>
            </a:r>
            <a:endParaRPr lang="zh-CN" altLang="en-US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endParaRPr lang="zh-CN" altLang="en-US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56965" y="4276090"/>
            <a:ext cx="379095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             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花儿是在寒冷的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冬天竞相开放吗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5-1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36875" y="2454910"/>
            <a:ext cx="6318250" cy="19475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305425" y="399288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夏天下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81725" y="279273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东边升起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98870" y="399288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西边升起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32320" y="278320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没有生命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154670" y="398335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数学课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2" grpId="0"/>
      <p:bldP spid="2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1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36875" y="1540510"/>
            <a:ext cx="6318250" cy="37763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630930" y="4401185"/>
            <a:ext cx="281114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大地万物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一场大雪</a:t>
            </a:r>
            <a:endParaRPr 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831965" y="4401185"/>
            <a:ext cx="196659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一片白茫茫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675120" y="4857750"/>
            <a:ext cx="219011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无数孩子的节日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630930" y="4886325"/>
            <a:ext cx="281114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大地万物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一场大雪</a:t>
            </a:r>
            <a:endParaRPr 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/>
      <p:bldP spid="7" grpId="1"/>
      <p:bldP spid="10" grpId="0"/>
      <p:bldP spid="10" grpId="1"/>
      <p:bldP spid="12" grpId="0"/>
      <p:bldP spid="1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1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36875" y="1661795"/>
            <a:ext cx="6318250" cy="35344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350760" y="162369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C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33115" y="316357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44975" y="313499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202555" y="314579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134100" y="315404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75360" y="4436110"/>
            <a:ext cx="883729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(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示例一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)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宇宙的另一边，加法是这样的：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五颜六色的花朵加上可爱的小动物等于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烂漫无比的春天。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75360" y="4765040"/>
            <a:ext cx="883729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(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示例二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)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在宇宙的这一边，我们的交通规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则是：红灯停，绿灯行。那么在宇宙的另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一边，他们的交通规则是：红灯行，绿灯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停吗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?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Mzk5YzUwMTgwMDk5Yzc3ZGFiYTA2M2E5ZTljZmFlMjk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319</Words>
  <Application>WPS 演示</Application>
  <PresentationFormat>宽屏</PresentationFormat>
  <Paragraphs>73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 </cp:lastModifiedBy>
  <cp:revision>178</cp:revision>
  <dcterms:created xsi:type="dcterms:W3CDTF">2019-06-19T02:08:00Z</dcterms:created>
  <dcterms:modified xsi:type="dcterms:W3CDTF">2025-02-07T09:19:24Z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43CBB0B2782641DF9655A0050D5590D9_13</vt:lpwstr>
  </property>
</Properties>
</file>