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7" r:id="rId4"/>
    <p:sldId id="286" r:id="rId5"/>
    <p:sldId id="285" r:id="rId6"/>
    <p:sldId id="284" r:id="rId7"/>
    <p:sldId id="291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0"/>
          <p:cNvPicPr>
            <a:picLocks noChangeAspect="1"/>
          </p:cNvPicPr>
          <p:nvPr/>
        </p:nvPicPr>
        <p:blipFill>
          <a:blip r:embed="rId1"/>
          <a:srcRect r="3114"/>
          <a:stretch>
            <a:fillRect/>
          </a:stretch>
        </p:blipFill>
        <p:spPr>
          <a:xfrm>
            <a:off x="608330" y="1002665"/>
            <a:ext cx="10989945" cy="42570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31735" y="2830830"/>
            <a:ext cx="64706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9625" cy="3246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69025" y="4312285"/>
            <a:ext cx="1241425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贡献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9755" y="3860800"/>
            <a:ext cx="1527175" cy="3657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矿产资源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66075" y="3385820"/>
            <a:ext cx="1265555" cy="4419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滥用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9755" y="3385820"/>
            <a:ext cx="1265555" cy="309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目睹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82803" y="243586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摇篮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16953" y="29140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89990" y="2435860"/>
            <a:ext cx="13417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和蔼可亲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91753" y="198882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裹着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0" grpId="0"/>
      <p:bldP spid="11" grpId="0"/>
      <p:bldP spid="9" grpId="0"/>
      <p:bldP spid="8" grpId="0"/>
      <p:bldP spid="7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22325"/>
            <a:ext cx="10934065" cy="51523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68295" y="5062220"/>
            <a:ext cx="1396365" cy="33845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端详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6775" y="4603115"/>
            <a:ext cx="13214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观察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12138" y="363791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遥望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7305" y="2694940"/>
            <a:ext cx="4533265" cy="3606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我们只有一个地球，不能不精心保护。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97305" y="1776730"/>
            <a:ext cx="82556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难道人类能指望地球被破坏以后再移居到别的星球上去吗？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12235" y="5527675"/>
            <a:ext cx="1214120" cy="3886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目睹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5" grpId="0"/>
      <p:bldP spid="6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087755"/>
            <a:ext cx="10968355" cy="3681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061450" y="3947160"/>
            <a:ext cx="241744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保护地球，保护生态环境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41135" y="3947160"/>
            <a:ext cx="2397760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没有第二个星球可供人类居住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6685" y="3947160"/>
            <a:ext cx="235521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地球面临自然资源枯竭的威胁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7695" y="1490345"/>
            <a:ext cx="10969625" cy="27114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03570" y="3183890"/>
            <a:ext cx="1370965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作比较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64618" y="264668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列数字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452735" y="2117725"/>
            <a:ext cx="1295400" cy="4368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打比方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56545" y="3745865"/>
            <a:ext cx="112077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举例子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5980" y="734060"/>
            <a:ext cx="8463280" cy="5813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25980" y="5257800"/>
            <a:ext cx="5205095" cy="35179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矿产资源的宝贵和来之不易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9300" y="4053840"/>
            <a:ext cx="1348740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生物资源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29013" y="4053840"/>
            <a:ext cx="126555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土地资源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06040" y="4053840"/>
            <a:ext cx="1067435" cy="36830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1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水资源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92795" y="3647440"/>
            <a:ext cx="1322705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矿产资源</a:t>
            </a:r>
            <a:endParaRPr lang="zh-CN" altLang="en-US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43745" y="5669915"/>
            <a:ext cx="9455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重要性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553335" y="1529080"/>
            <a:ext cx="35896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3060065" y="6068695"/>
            <a:ext cx="9836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急迫性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94395" y="1167130"/>
            <a:ext cx="765810" cy="4102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不是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18385" y="1577340"/>
            <a:ext cx="699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而是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39640" y="1577340"/>
            <a:ext cx="6991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甚至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6" grpId="0"/>
      <p:bldP spid="13" grpId="0"/>
      <p:bldP spid="14" grpId="0"/>
      <p:bldP spid="15" grpId="0"/>
      <p:bldP spid="5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779780"/>
            <a:ext cx="10604500" cy="5298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10640" y="4456430"/>
            <a:ext cx="44418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从小树立环保意识，做绿色人生使者。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8843" y="230060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世界地球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72803" y="23101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22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92705" y="2310130"/>
            <a:ext cx="3975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endParaRPr lang="zh-CN" altLang="en-US" sz="2000" kern="12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WPS 演示</Application>
  <PresentationFormat>宽屏</PresentationFormat>
  <Paragraphs>72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2024-08-20T08:30:29Z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