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95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6" r:id="rId38"/>
    <p:sldId id="297" r:id="rId39"/>
    <p:sldId id="291" r:id="rId40"/>
    <p:sldId id="298" r:id="rId41"/>
    <p:sldId id="292" r:id="rId42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70205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30.xml"/><Relationship Id="rId3" Type="http://schemas.openxmlformats.org/officeDocument/2006/relationships/slide" Target="../slides/slide3.xml"/><Relationship Id="rId7" Type="http://schemas.openxmlformats.org/officeDocument/2006/relationships/slide" Target="../slides/slide2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7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slide" Target="../slides/slide30.xml"/><Relationship Id="rId3" Type="http://schemas.openxmlformats.org/officeDocument/2006/relationships/slide" Target="../slides/slide3.xml"/><Relationship Id="rId7" Type="http://schemas.openxmlformats.org/officeDocument/2006/relationships/slide" Target="../slides/slide2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7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slide" Target="../slides/slide30.xml"/><Relationship Id="rId3" Type="http://schemas.openxmlformats.org/officeDocument/2006/relationships/slide" Target="../slides/slide3.xml"/><Relationship Id="rId7" Type="http://schemas.openxmlformats.org/officeDocument/2006/relationships/slide" Target="../slides/slide2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7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slide" Target="../slides/slide30.xml"/><Relationship Id="rId3" Type="http://schemas.openxmlformats.org/officeDocument/2006/relationships/slide" Target="../slides/slide3.xml"/><Relationship Id="rId7" Type="http://schemas.openxmlformats.org/officeDocument/2006/relationships/slide" Target="../slides/slide2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7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9b97250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87E60DA5-0787-40DB-BBAB-392894D8442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第23讲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Units 11~12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9b97250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D07C3850-F0CF-4BBA-8694-908978B5072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1073a38df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136348d68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2c625bbf2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9f747522f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fb9da362c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1073a38df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136348d68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2c625bbf2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9f747522f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写作精练</a:t>
            </a:r>
            <a:endParaRPr lang="en-US" sz="1800" dirty="0"/>
          </a:p>
        </p:txBody>
      </p:sp>
      <p:sp>
        <p:nvSpPr>
          <p:cNvPr id="13" name="MasterShapeName?linknodeid=fb9da362c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第23讲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Units 11~12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9b97250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4D0F324F-9F5A-4B05-BF23-07EC7E8E376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1073a38df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136348d68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2c625bbf2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9f747522f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fb9da362c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1073a38df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136348d68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2c625bbf2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9f747522f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写作精练</a:t>
            </a:r>
            <a:endParaRPr lang="en-US" sz="1800" dirty="0"/>
          </a:p>
        </p:txBody>
      </p:sp>
      <p:sp>
        <p:nvSpPr>
          <p:cNvPr id="13" name="MasterShapeName?linknodeid=fb9da362c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第23讲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Units 11~12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331eb1f6855087e7377c8#tid=673b115cf38e380009f4dc4f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CBC78DC9-CD9C-1398-21E0-9670143485F3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0134750A-12F8-48AB-9D92-B3FA1281480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FC68730-E6E2-4E2C-89EC-129FC04A3CE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1073a38df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136348d68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2c625bbf2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9f747522f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fb9da362c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1073a38df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136348d68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2c625bbf2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9f747522f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写作精练</a:t>
            </a:r>
            <a:endParaRPr lang="en-US" sz="1800" dirty="0"/>
          </a:p>
        </p:txBody>
      </p:sp>
      <p:sp>
        <p:nvSpPr>
          <p:cNvPr id="13" name="MasterShapeName?linknodeid=fb9da362c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69BA4BD9-BD28-4649-B142-9D0EC1708F2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1073a38df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136348d68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2c625bbf2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9f747522f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fb9da362c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1073a38df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136348d68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2c625bbf2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9f747522f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写作精练</a:t>
            </a:r>
            <a:endParaRPr lang="en-US" sz="1800" dirty="0"/>
          </a:p>
        </p:txBody>
      </p:sp>
      <p:sp>
        <p:nvSpPr>
          <p:cNvPr id="13" name="MasterShapeName?linknodeid=fb9da362c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51_1#edf1c4e74?vaa=1&amp;vcp=1&amp;pid=3fe2f99a4&amp;color=0,0,0&amp;vtp=1&amp;vaab=1&amp;bt=1&amp;bbb=1"/>
          <p:cNvSpPr/>
          <p:nvPr/>
        </p:nvSpPr>
        <p:spPr>
          <a:xfrm>
            <a:off x="539496" y="604234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宁愿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使人发疯/发狂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越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越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成为某人的朋友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忽略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召来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既不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也不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首相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起初；开始时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</a:t>
            </a:r>
            <a:endParaRPr lang="en-US" altLang="zh-CN" sz="2800" dirty="0"/>
          </a:p>
        </p:txBody>
      </p:sp>
      <p:sp>
        <p:nvSpPr>
          <p:cNvPr id="3" name="QB_6_AN.1_1#edf1c4e74.blank?vaa=1&amp;vcp=1&amp;pid=3fe2f99a4&amp;color=0,0,0&amp;vpa=28&amp;vtp=1&amp;vaab=1&amp;bbb=1"/>
          <p:cNvSpPr/>
          <p:nvPr/>
        </p:nvSpPr>
        <p:spPr>
          <a:xfrm>
            <a:off x="1654714" y="573754"/>
            <a:ext cx="21542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rather</a:t>
            </a:r>
            <a:endParaRPr lang="en-US" altLang="zh-CN" sz="2800" dirty="0"/>
          </a:p>
        </p:txBody>
      </p:sp>
      <p:sp>
        <p:nvSpPr>
          <p:cNvPr id="5" name="QB_6_AN.2_1#edf1c4e74.blank?vaa=1&amp;vcp=1&amp;pid=3fe2f99a4&amp;color=0,0,0&amp;vpa=29&amp;vtp=1&amp;vaab=1&amp;bbb=1"/>
          <p:cNvSpPr/>
          <p:nvPr/>
        </p:nvSpPr>
        <p:spPr>
          <a:xfrm>
            <a:off x="3340640" y="1208754"/>
            <a:ext cx="32273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drive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sb.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crazy/mad</a:t>
            </a:r>
            <a:endParaRPr lang="en-US" altLang="zh-CN" sz="2800" dirty="0"/>
          </a:p>
        </p:txBody>
      </p:sp>
      <p:sp>
        <p:nvSpPr>
          <p:cNvPr id="7" name="QB_6_AN.3_1#edf1c4e74.blank?vaa=1&amp;vcp=1&amp;pid=3fe2f99a4&amp;color=0,0,0&amp;vpa=30&amp;vtp=1&amp;vaab=1&amp;bbb=1"/>
          <p:cNvSpPr/>
          <p:nvPr/>
        </p:nvSpPr>
        <p:spPr>
          <a:xfrm>
            <a:off x="3235293" y="1869154"/>
            <a:ext cx="32083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endParaRPr lang="en-US" altLang="zh-CN" sz="2800" dirty="0"/>
          </a:p>
        </p:txBody>
      </p:sp>
      <p:sp>
        <p:nvSpPr>
          <p:cNvPr id="9" name="QB_6_AN.4_1#edf1c4e74.blank?vaa=1&amp;vcp=1&amp;pid=3fe2f99a4&amp;color=0,0,0&amp;vpa=31&amp;vtp=1&amp;vaab=1&amp;bbb=1"/>
          <p:cNvSpPr/>
          <p:nvPr/>
        </p:nvSpPr>
        <p:spPr>
          <a:xfrm>
            <a:off x="3635915" y="2516854"/>
            <a:ext cx="31511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sb.</a:t>
            </a:r>
            <a:endParaRPr lang="en-US" altLang="zh-CN" sz="2800" dirty="0"/>
          </a:p>
        </p:txBody>
      </p:sp>
      <p:sp>
        <p:nvSpPr>
          <p:cNvPr id="11" name="QB_6_AN.5_1#edf1c4e74.blank?vaa=1&amp;vcp=1&amp;pid=3fe2f99a4&amp;color=0,0,0&amp;vpa=32&amp;vtp=1&amp;vaab=1&amp;bbb=1"/>
          <p:cNvSpPr/>
          <p:nvPr/>
        </p:nvSpPr>
        <p:spPr>
          <a:xfrm>
            <a:off x="1819814" y="3164554"/>
            <a:ext cx="16383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endParaRPr lang="en-US" altLang="zh-CN" sz="2800" dirty="0"/>
          </a:p>
        </p:txBody>
      </p:sp>
      <p:sp>
        <p:nvSpPr>
          <p:cNvPr id="13" name="QB_6_AN.6_1#edf1c4e74.blank?vaa=1&amp;vcp=1&amp;pid=3fe2f99a4&amp;color=0,0,0&amp;vpa=33&amp;vtp=1&amp;vaab=1&amp;bbb=1"/>
          <p:cNvSpPr/>
          <p:nvPr/>
        </p:nvSpPr>
        <p:spPr>
          <a:xfrm>
            <a:off x="1845214" y="3812254"/>
            <a:ext cx="1223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endParaRPr lang="en-US" altLang="zh-CN" sz="2800" dirty="0"/>
          </a:p>
        </p:txBody>
      </p:sp>
      <p:sp>
        <p:nvSpPr>
          <p:cNvPr id="15" name="QB_6_AN.7_1#edf1c4e74.blank?vaa=1&amp;vcp=1&amp;pid=3fe2f99a4&amp;color=0,0,0&amp;vpa=34&amp;vtp=1&amp;vaab=1&amp;bbb=1"/>
          <p:cNvSpPr/>
          <p:nvPr/>
        </p:nvSpPr>
        <p:spPr>
          <a:xfrm>
            <a:off x="3966115" y="4459954"/>
            <a:ext cx="1966341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neither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nor</a:t>
            </a:r>
            <a:endParaRPr lang="en-US" altLang="zh-CN" sz="2800" dirty="0"/>
          </a:p>
        </p:txBody>
      </p:sp>
      <p:sp>
        <p:nvSpPr>
          <p:cNvPr id="17" name="QB_6_AN.8_1#edf1c4e74.blank?vaa=1&amp;vcp=1&amp;pid=3fe2f99a4&amp;color=0,0,0&amp;vpa=35&amp;vtp=1&amp;vaab=1&amp;bbb=1"/>
          <p:cNvSpPr/>
          <p:nvPr/>
        </p:nvSpPr>
        <p:spPr>
          <a:xfrm>
            <a:off x="1870614" y="5094954"/>
            <a:ext cx="24288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prime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minister</a:t>
            </a:r>
            <a:endParaRPr lang="en-US" altLang="zh-CN" sz="2800" dirty="0"/>
          </a:p>
        </p:txBody>
      </p:sp>
      <p:sp>
        <p:nvSpPr>
          <p:cNvPr id="19" name="QB_6_AN.68_1#edf1c4e74.blank?vaa=1&amp;vcp=1&amp;pid=3fe2f99a4&amp;color=0,0,0&amp;vpa=36&amp;vtp=1&amp;vaab=1&amp;bbb=1"/>
          <p:cNvSpPr/>
          <p:nvPr/>
        </p:nvSpPr>
        <p:spPr>
          <a:xfrm>
            <a:off x="3267615" y="5734399"/>
            <a:ext cx="21336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  <p:bldP spid="17" grpId="0" build="p" animBg="1"/>
      <p:bldP spid="19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69_1#fe27c144c?vaa=1&amp;vcp=1&amp;pid=3fe2f99a4&amp;color=0,0,0&amp;vtp=1&amp;vaab=1&amp;bt=1&amp;bbb=1"/>
          <p:cNvSpPr/>
          <p:nvPr/>
        </p:nvSpPr>
        <p:spPr>
          <a:xfrm>
            <a:off x="539496" y="604234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使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失望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开除某人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敲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对某人苛刻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齐心协力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而不是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以前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穿上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冲出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</a:t>
            </a:r>
            <a:endParaRPr lang="en-US" altLang="zh-CN" sz="2800" dirty="0"/>
          </a:p>
        </p:txBody>
      </p:sp>
      <p:sp>
        <p:nvSpPr>
          <p:cNvPr id="3" name="QB_6_AN.1_1#fe27c144c.blank?vaa=1&amp;vcp=1&amp;pid=3fe2f99a4&amp;color=0,0,0&amp;vpa=37&amp;vtp=1&amp;vaab=1&amp;bbb=1"/>
          <p:cNvSpPr/>
          <p:nvPr/>
        </p:nvSpPr>
        <p:spPr>
          <a:xfrm>
            <a:off x="2962814" y="573754"/>
            <a:ext cx="16700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down</a:t>
            </a:r>
            <a:endParaRPr lang="en-US" altLang="zh-CN" sz="2800" dirty="0"/>
          </a:p>
        </p:txBody>
      </p:sp>
      <p:sp>
        <p:nvSpPr>
          <p:cNvPr id="5" name="QB_6_AN.2_1#fe27c144c.blank?vaa=1&amp;vcp=1&amp;pid=3fe2f99a4&amp;color=0,0,0&amp;vpa=38&amp;vtp=1&amp;vaab=1&amp;bbb=1"/>
          <p:cNvSpPr/>
          <p:nvPr/>
        </p:nvSpPr>
        <p:spPr>
          <a:xfrm>
            <a:off x="2594514" y="1221454"/>
            <a:ext cx="2039874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kick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sb.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</a:t>
            </a:r>
            <a:endParaRPr lang="en-US" altLang="zh-CN" sz="2800" dirty="0"/>
          </a:p>
        </p:txBody>
      </p:sp>
      <p:sp>
        <p:nvSpPr>
          <p:cNvPr id="7" name="QB_6_AN.3_1#fe27c144c.blank?vaa=1&amp;vcp=1&amp;pid=3fe2f99a4&amp;color=0,0,0&amp;vpa=39&amp;vtp=1&amp;vaab=1&amp;bbb=1"/>
          <p:cNvSpPr/>
          <p:nvPr/>
        </p:nvSpPr>
        <p:spPr>
          <a:xfrm>
            <a:off x="2251614" y="1869154"/>
            <a:ext cx="166052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knock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endParaRPr lang="en-US" altLang="zh-CN" sz="2800" dirty="0"/>
          </a:p>
        </p:txBody>
      </p:sp>
      <p:sp>
        <p:nvSpPr>
          <p:cNvPr id="9" name="QB_6_AN.4_1#fe27c144c.blank?vaa=1&amp;vcp=1&amp;pid=3fe2f99a4&amp;color=0,0,0&amp;vpa=40&amp;vtp=1&amp;vaab=1&amp;bbb=1"/>
          <p:cNvSpPr/>
          <p:nvPr/>
        </p:nvSpPr>
        <p:spPr>
          <a:xfrm>
            <a:off x="2886614" y="2516854"/>
            <a:ext cx="2519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sb.</a:t>
            </a:r>
            <a:endParaRPr lang="en-US" altLang="zh-CN" sz="2800" dirty="0"/>
          </a:p>
        </p:txBody>
      </p:sp>
      <p:sp>
        <p:nvSpPr>
          <p:cNvPr id="11" name="QB_6_AN.5_1#fe27c144c.blank?vaa=1&amp;vcp=1&amp;pid=3fe2f99a4&amp;color=0,0,0&amp;vpa=41&amp;vtp=1&amp;vaab=1&amp;bbb=1"/>
          <p:cNvSpPr/>
          <p:nvPr/>
        </p:nvSpPr>
        <p:spPr>
          <a:xfrm>
            <a:off x="2543714" y="3151854"/>
            <a:ext cx="21526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together</a:t>
            </a:r>
            <a:endParaRPr lang="en-US" altLang="zh-CN" sz="2800" dirty="0"/>
          </a:p>
        </p:txBody>
      </p:sp>
      <p:sp>
        <p:nvSpPr>
          <p:cNvPr id="13" name="QB_6_AN.6_1#fe27c144c.blank?vaa=1&amp;vcp=1&amp;pid=3fe2f99a4&amp;color=0,0,0&amp;vpa=42&amp;vtp=1&amp;vaab=1&amp;bbb=1"/>
          <p:cNvSpPr/>
          <p:nvPr/>
        </p:nvSpPr>
        <p:spPr>
          <a:xfrm>
            <a:off x="2238914" y="3812254"/>
            <a:ext cx="187642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rather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endParaRPr lang="en-US" altLang="zh-CN" sz="2800" dirty="0"/>
          </a:p>
        </p:txBody>
      </p:sp>
      <p:sp>
        <p:nvSpPr>
          <p:cNvPr id="15" name="QB_6_AN.7_1#fe27c144c.blank?vaa=1&amp;vcp=1&amp;pid=3fe2f99a4&amp;color=0,0,0&amp;vpa=43&amp;vtp=1&amp;vaab=1&amp;bbb=1"/>
          <p:cNvSpPr/>
          <p:nvPr/>
        </p:nvSpPr>
        <p:spPr>
          <a:xfrm>
            <a:off x="2950114" y="4447254"/>
            <a:ext cx="20335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endParaRPr lang="en-US" altLang="zh-CN" sz="2800" dirty="0"/>
          </a:p>
        </p:txBody>
      </p:sp>
      <p:sp>
        <p:nvSpPr>
          <p:cNvPr id="17" name="QB_6_AN.8_1#fe27c144c.blank?vaa=1&amp;vcp=1&amp;pid=3fe2f99a4&amp;color=0,0,0&amp;vpa=44&amp;vtp=1&amp;vaab=1&amp;bbb=1"/>
          <p:cNvSpPr/>
          <p:nvPr/>
        </p:nvSpPr>
        <p:spPr>
          <a:xfrm>
            <a:off x="1832514" y="5094954"/>
            <a:ext cx="12461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endParaRPr lang="en-US" altLang="zh-CN" sz="2800" dirty="0"/>
          </a:p>
        </p:txBody>
      </p:sp>
      <p:sp>
        <p:nvSpPr>
          <p:cNvPr id="19" name="QB_6_AN.86_1#fe27c144c.blank?vaa=1&amp;vcp=1&amp;pid=3fe2f99a4&amp;color=0,0,0&amp;vpa=45&amp;vtp=1&amp;vaab=1&amp;bbb=1"/>
          <p:cNvSpPr/>
          <p:nvPr/>
        </p:nvSpPr>
        <p:spPr>
          <a:xfrm>
            <a:off x="1883314" y="5734399"/>
            <a:ext cx="1503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rush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  <p:bldP spid="17" grpId="0" build="p" animBg="1"/>
      <p:bldP spid="19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87_1#1492ef8ed?vaa=1&amp;vcp=1&amp;pid=3fe2f99a4&amp;color=0,0,0&amp;vtp=1&amp;vaab=1&amp;bt=1&amp;bbb=1"/>
          <p:cNvSpPr/>
          <p:nvPr/>
        </p:nvSpPr>
        <p:spPr>
          <a:xfrm>
            <a:off x="539496" y="12506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27.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捎某人一程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成一排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赶到；露面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在（某时间点）以前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化装舞会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卖光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减肥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</a:t>
            </a:r>
            <a:endParaRPr lang="en-US" altLang="zh-CN" sz="2800" dirty="0"/>
          </a:p>
        </p:txBody>
      </p:sp>
      <p:sp>
        <p:nvSpPr>
          <p:cNvPr id="3" name="QB_6_AN.1_1#1492ef8ed.blank?vaa=1&amp;vcp=1&amp;pid=3fe2f99a4&amp;color=0,0,0&amp;vpa=46&amp;vtp=1&amp;vaab=1&amp;bbb=1"/>
          <p:cNvSpPr/>
          <p:nvPr/>
        </p:nvSpPr>
        <p:spPr>
          <a:xfrm>
            <a:off x="2962814" y="1207484"/>
            <a:ext cx="23796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sb.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lift</a:t>
            </a:r>
            <a:endParaRPr lang="en-US" altLang="zh-CN" sz="2800" dirty="0"/>
          </a:p>
        </p:txBody>
      </p:sp>
      <p:sp>
        <p:nvSpPr>
          <p:cNvPr id="5" name="QB_6_AN.2_1#1492ef8ed.blank?vaa=1&amp;vcp=1&amp;pid=3fe2f99a4&amp;color=0,0,0&amp;vpa=47&amp;vtp=1&amp;vaab=1&amp;bbb=1"/>
          <p:cNvSpPr/>
          <p:nvPr/>
        </p:nvSpPr>
        <p:spPr>
          <a:xfrm>
            <a:off x="3305715" y="1867884"/>
            <a:ext cx="205422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line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endParaRPr lang="en-US" altLang="zh-CN" sz="2800" dirty="0"/>
          </a:p>
        </p:txBody>
      </p:sp>
      <p:sp>
        <p:nvSpPr>
          <p:cNvPr id="7" name="QB_6_AN.3_1#1492ef8ed.blank?vaa=1&amp;vcp=1&amp;pid=3fe2f99a4&amp;color=0,0,0&amp;vpa=48&amp;vtp=1&amp;vaab=1&amp;bbb=1"/>
          <p:cNvSpPr/>
          <p:nvPr/>
        </p:nvSpPr>
        <p:spPr>
          <a:xfrm>
            <a:off x="2937414" y="2502884"/>
            <a:ext cx="15430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endParaRPr lang="en-US" altLang="zh-CN" sz="2800" dirty="0"/>
          </a:p>
        </p:txBody>
      </p:sp>
      <p:sp>
        <p:nvSpPr>
          <p:cNvPr id="9" name="QB_6_AN.4_1#1492ef8ed.blank?vaa=1&amp;vcp=1&amp;pid=3fe2f99a4&amp;color=0,0,0&amp;vpa=49&amp;vtp=1&amp;vaab=1&amp;bbb=1"/>
          <p:cNvSpPr/>
          <p:nvPr/>
        </p:nvSpPr>
        <p:spPr>
          <a:xfrm>
            <a:off x="4372515" y="3150584"/>
            <a:ext cx="23907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11" name="QB_6_AN.5_1#1492ef8ed.blank?vaa=1&amp;vcp=1&amp;pid=3fe2f99a4&amp;color=0,0,0&amp;vpa=50&amp;vtp=1&amp;vaab=1&amp;bbb=1"/>
          <p:cNvSpPr/>
          <p:nvPr/>
        </p:nvSpPr>
        <p:spPr>
          <a:xfrm>
            <a:off x="2531014" y="3798284"/>
            <a:ext cx="23495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costume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party</a:t>
            </a:r>
            <a:endParaRPr lang="en-US" altLang="zh-CN" sz="2800" dirty="0"/>
          </a:p>
        </p:txBody>
      </p:sp>
      <p:sp>
        <p:nvSpPr>
          <p:cNvPr id="13" name="QB_6_AN.6_1#1492ef8ed.blank?vaa=1&amp;vcp=1&amp;pid=3fe2f99a4&amp;color=0,0,0&amp;vpa=51&amp;vtp=1&amp;vaab=1&amp;bbb=1"/>
          <p:cNvSpPr/>
          <p:nvPr/>
        </p:nvSpPr>
        <p:spPr>
          <a:xfrm>
            <a:off x="1857914" y="4458684"/>
            <a:ext cx="13827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endParaRPr lang="en-US" altLang="zh-CN" sz="2800" dirty="0"/>
          </a:p>
        </p:txBody>
      </p:sp>
      <p:sp>
        <p:nvSpPr>
          <p:cNvPr id="15" name="QB_6_AN.100_1#1492ef8ed.blank?vaa=1&amp;vcp=1&amp;pid=3fe2f99a4&amp;color=0,0,0&amp;vpa=52&amp;vtp=1&amp;vaab=1&amp;bbb=1"/>
          <p:cNvSpPr/>
          <p:nvPr/>
        </p:nvSpPr>
        <p:spPr>
          <a:xfrm>
            <a:off x="1832514" y="5072729"/>
            <a:ext cx="19748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weight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4ac4f439?vcp=1&amp;pid=136348d68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重点句型</a:t>
            </a:r>
            <a:endParaRPr lang="en-US" altLang="zh-CN" sz="3200" dirty="0"/>
          </a:p>
        </p:txBody>
      </p:sp>
      <p:sp>
        <p:nvSpPr>
          <p:cNvPr id="3" name="P_6#ee6672a3c?vcp=1&amp;pid=e4ac4f439&amp;color=0,0,0&amp;vtp=1&amp;vaab=1&amp;bbb=1"/>
          <p:cNvSpPr/>
          <p:nvPr/>
        </p:nvSpPr>
        <p:spPr>
          <a:xfrm>
            <a:off x="539496" y="1263495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Unit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Alice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it.（P82）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我想我让爱丽丝生气了，对此我不知道该怎么办。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Julie,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realized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common.（P82）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我了解朱莉越多，我就越意识到我们有许多共同之处。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ee6672a3c?sp=1&amp;vcp=1&amp;pid=e4ac4f439&amp;color=0,0,0&amp;mp=1&amp;vtp=1&amp;vaab=1&amp;bt=1&amp;bbb=1"/>
          <p:cNvSpPr/>
          <p:nvPr/>
        </p:nvSpPr>
        <p:spPr>
          <a:xfrm>
            <a:off x="539496" y="8798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slept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badly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eating.（P83）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他睡得不好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也不想吃东西。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movies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cry.（P84）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她说伤感的电影让她哭了。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（P86）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因为他，他们队比赛输了。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Peter’s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feelings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written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over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face.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（P86）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彼得的心情全写在了脸上。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ee6672a3c?vcp=1&amp;pid=e4ac4f439&amp;color=0,0,0&amp;vtp=1&amp;vaab=1&amp;bt=1&amp;bbb=1"/>
          <p:cNvSpPr/>
          <p:nvPr/>
        </p:nvSpPr>
        <p:spPr>
          <a:xfrm>
            <a:off x="539496" y="15326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Unit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before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stop,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already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left.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（P90）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但是，在我到公共汽车站之前，车已经离开了。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luck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unexpectedly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turned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thing.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（P91）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我的霉运出乎意料地变成了好事。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ee6672a3c?sp=1&amp;vcp=1&amp;pid=e4ac4f439&amp;color=0,0,0&amp;mp=1&amp;vtp=1&amp;vaab=1&amp;bt=1&amp;bbb=1&amp;hb=1"/>
          <p:cNvSpPr/>
          <p:nvPr/>
        </p:nvSpPr>
        <p:spPr>
          <a:xfrm>
            <a:off x="539496" y="15326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waiting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office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workers,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heard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loud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sound.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（P92）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当我和办公室其他同事在排队的时候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我听到一声巨响。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April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Fool’s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jokes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funny.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（P94）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许多愚人节玩笑的结局并不是那么有趣。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2c625bbf2.fixed?vcp=1&amp;pid=9b972501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第23讲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11~12</a:t>
            </a:r>
            <a:endParaRPr lang="en-US" altLang="zh-CN" sz="4000" dirty="0"/>
          </a:p>
        </p:txBody>
      </p:sp>
      <p:sp>
        <p:nvSpPr>
          <p:cNvPr id="3" name="C_4_BD#2c625bbf2.fixed?vcp=1&amp;pid=9b9725016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考点聚焦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a86b833a?vcp=1&amp;pid=2c625bbf2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使役动词make的用法。</a:t>
            </a:r>
            <a:endParaRPr lang="en-US" altLang="zh-CN" sz="3200" dirty="0"/>
          </a:p>
        </p:txBody>
      </p:sp>
      <p:sp>
        <p:nvSpPr>
          <p:cNvPr id="3" name="P_6_BD#fae085b46?vcp=1&amp;pid=9a86b833a&amp;color=0,0,0&amp;vtp=1&amp;vaab=1&amp;bbb=1"/>
          <p:cNvSpPr/>
          <p:nvPr/>
        </p:nvSpPr>
        <p:spPr>
          <a:xfrm>
            <a:off x="539496" y="1263495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make用作使役动词，表示“使”，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使用时注意以下几点：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后接不定式的复合结构作宾语时，不定式不能带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to；但是在被动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语态中，则不定式必须带to。例如：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Though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little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sister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cry,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today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little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sister.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虽然他经常把他的小妹妹弄哭，但今天他被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他小妹妹弄哭了。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fae085b46?vcp=1&amp;pid=9a86b833a&amp;color=0,0,0&amp;vtp=1&amp;vaab=1&amp;bt=1&amp;bbb=1&amp;hb=1"/>
          <p:cNvSpPr/>
          <p:nvPr/>
        </p:nvSpPr>
        <p:spPr>
          <a:xfrm>
            <a:off x="539496" y="18462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注意：如果make不表示“使”，而表示其他意思则情况不同。例如：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candles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light.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我们做蜡烛照明。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box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pocket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他做了个盒子来装他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的零用钱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这两句中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make后面的不定式不是宾语补足语，而是目的状语。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886865e19.fixed?vcp=1&amp;pid=2866004c6&amp;color=236,117,16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300"/>
              </a:lnSpc>
            </a:pP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dirty="0"/>
          </a:p>
        </p:txBody>
      </p:sp>
      <p:sp>
        <p:nvSpPr>
          <p:cNvPr id="3" name="C_2#886865e19.fixed?vcp=1&amp;pid=2866004c6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886865e19.fixed?vcp=1&amp;pid=2866004c6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第五部分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九年级全一册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fae085b46?sp=1&amp;vcp=1&amp;pid=9a86b833a&amp;color=0,0,0&amp;mp=1&amp;vtp=1&amp;vaab=1&amp;bt=1&amp;bbb=1&amp;h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make之后除可接不带to的不定式作宾语补足语外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，还可以接以下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成分：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接形容词作宾语补足语。例如：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relaxed.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这首音乐让我放松。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接介词短语作宾语补足语。例如：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down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yourself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请坐，不要拘束。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接过去分词作宾语补足语。例如：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herself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heard.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她必须大声喊才能让人听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见她说话。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2cf261024?vcp=1&amp;pid=9a86b833a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C_7_BD.101_1#8ff7922b3?vaa=1&amp;vcp=1&amp;pid=2cf261024&amp;color=0,0,0&amp;vtp=1&amp;vaab=1&amp;bbb=1&amp;hb=1"/>
          <p:cNvSpPr/>
          <p:nvPr/>
        </p:nvSpPr>
        <p:spPr>
          <a:xfrm>
            <a:off x="539496" y="121124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funny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again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again.(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_1#8ff7922b3.bracket?vaa=1&amp;vcp=1&amp;pid=2cf261024&amp;color=0,0,0&amp;vpa=53&amp;vtp=1&amp;vaab=1"/>
          <p:cNvSpPr/>
          <p:nvPr/>
        </p:nvSpPr>
        <p:spPr>
          <a:xfrm>
            <a:off x="1673764" y="1845609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BD.101_2#8ff7922b3.choices?vaa=1&amp;vcp=1&amp;pid=2cf261024&amp;color=0,0,0&amp;vtp=1&amp;vaab=1&amp;bbb=1"/>
          <p:cNvSpPr/>
          <p:nvPr/>
        </p:nvSpPr>
        <p:spPr>
          <a:xfrm>
            <a:off x="539496" y="248822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.laugh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laugh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.laughing</a:t>
            </a:r>
            <a:endParaRPr lang="en-US" altLang="zh-CN" sz="2800" dirty="0"/>
          </a:p>
        </p:txBody>
      </p:sp>
      <p:sp>
        <p:nvSpPr>
          <p:cNvPr id="6" name="QC_7_BD.103_1#451bad427?vaa=1&amp;vcp=1&amp;pid=2cf261024&amp;color=0,0,0&amp;vtp=1&amp;vaab=1&amp;bbb=1"/>
          <p:cNvSpPr/>
          <p:nvPr/>
        </p:nvSpPr>
        <p:spPr>
          <a:xfrm>
            <a:off x="539496" y="310989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girl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brother’s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clothes.(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7_AN.2_1#451bad427.bracket?vaa=1&amp;vcp=1&amp;pid=2cf261024&amp;color=0,0,0&amp;vpa=54&amp;vtp=1&amp;vaab=1"/>
          <p:cNvSpPr/>
          <p:nvPr/>
        </p:nvSpPr>
        <p:spPr>
          <a:xfrm>
            <a:off x="8942863" y="309655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7_BD.103_2#451bad427.choices?vaa=1&amp;vcp=1&amp;pid=2cf261024&amp;color=0,0,0&amp;vtp=1&amp;vaab=1&amp;bbb=1"/>
          <p:cNvSpPr/>
          <p:nvPr/>
        </p:nvSpPr>
        <p:spPr>
          <a:xfrm>
            <a:off x="539496" y="373155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.wash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.washing</a:t>
            </a:r>
            <a:endParaRPr lang="en-US" altLang="zh-CN" sz="2800" dirty="0"/>
          </a:p>
        </p:txBody>
      </p:sp>
      <p:sp>
        <p:nvSpPr>
          <p:cNvPr id="9" name="QC_7_BD.105_1#36fd1680c?vaa=1&amp;vcp=1&amp;pid=2cf261024&amp;color=0,0,0&amp;vtp=1&amp;vaab=1&amp;bbb=1"/>
          <p:cNvSpPr/>
          <p:nvPr/>
        </p:nvSpPr>
        <p:spPr>
          <a:xfrm>
            <a:off x="539496" y="435322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Mary’s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0" name="QC_7_AN.106_1#36fd1680c.bracket?vaa=1&amp;vcp=1&amp;pid=2cf261024&amp;color=0,0,0&amp;vpa=55&amp;vtp=1&amp;vaab=1"/>
          <p:cNvSpPr/>
          <p:nvPr/>
        </p:nvSpPr>
        <p:spPr>
          <a:xfrm>
            <a:off x="6267418" y="433988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1" name="QC_7_BD.105_2#36fd1680c.choices?vaa=1&amp;vcp=1&amp;pid=2cf261024&amp;color=0,0,0&amp;vtp=1&amp;vaab=1&amp;bbb=1"/>
          <p:cNvSpPr/>
          <p:nvPr/>
        </p:nvSpPr>
        <p:spPr>
          <a:xfrm>
            <a:off x="539496" y="497488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.happily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B.angry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.unhappily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  <p:bldP spid="10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9f747522f.fixed?vcp=1&amp;pid=9b972501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第23讲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11~12</a:t>
            </a:r>
            <a:endParaRPr lang="en-US" altLang="zh-CN" sz="4000" dirty="0"/>
          </a:p>
        </p:txBody>
      </p:sp>
      <p:sp>
        <p:nvSpPr>
          <p:cNvPr id="3" name="C_4_BD#9f747522f.fixed?vcp=1&amp;pid=9b9725016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写作精练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3239a16f?sp=1&amp;vcp=1&amp;pid=9f747522f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主题：我最喜欢的电影</a:t>
            </a:r>
            <a:endParaRPr lang="en-US" altLang="zh-CN" sz="3000" dirty="0"/>
          </a:p>
        </p:txBody>
      </p:sp>
      <p:sp>
        <p:nvSpPr>
          <p:cNvPr id="3" name="C_6_BD#9e1474a65?vcp=1&amp;pid=13239a16f&amp;color=236,117,163&amp;vtp=1&amp;vaab=1&amp;bbb=1"/>
          <p:cNvSpPr/>
          <p:nvPr/>
        </p:nvSpPr>
        <p:spPr>
          <a:xfrm>
            <a:off x="539496" y="1211244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写作精练</a:t>
            </a:r>
            <a:endParaRPr lang="en-US" altLang="zh-CN" sz="3000" dirty="0"/>
          </a:p>
        </p:txBody>
      </p:sp>
      <p:sp>
        <p:nvSpPr>
          <p:cNvPr id="4" name="QB_7_BD.107_1#616236d82?vaa=1&amp;vcp=1&amp;pid=9e1474a65&amp;color=0,0,0&amp;vtp=1&amp;vaab=1&amp;bbb=1&amp;hb=1"/>
          <p:cNvSpPr/>
          <p:nvPr/>
        </p:nvSpPr>
        <p:spPr>
          <a:xfrm>
            <a:off x="539496" y="186529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某英语杂志社正在征稿，题目是“My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Favorite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Movie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”。假如你叫李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，请你根据下列要点提示,写一篇90词左右的短文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，介绍你自己最喜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欢的一部电影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，给该杂志社投稿。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要点提示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</p:txBody>
      </p:sp>
      <p:sp>
        <p:nvSpPr>
          <p:cNvPr id="5" name="QB_7_BD.107_2#616236d82?sp=1&amp;vaa=1&amp;vcp=1&amp;pid=9e1474a65&amp;color=0,0,0&amp;vtp=1&amp;vaab=1&amp;bbb=1"/>
          <p:cNvSpPr/>
          <p:nvPr/>
        </p:nvSpPr>
        <p:spPr>
          <a:xfrm>
            <a:off x="539496" y="442580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movie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it?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2.What’s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movie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about?</a:t>
            </a:r>
          </a:p>
          <a:p>
            <a:pPr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3.Why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movie?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07_5#616236d82?sp=1&amp;vaa=1&amp;vcp=1&amp;pid=9e1474a65&amp;color=0,0,0&amp;mp=1&amp;vtp=1&amp;vaab=1&amp;bt=1&amp;bbb=1&amp;hb=1&amp;hltap=1"/>
          <p:cNvSpPr/>
          <p:nvPr/>
        </p:nvSpPr>
        <p:spPr>
          <a:xfrm>
            <a:off x="539496" y="866140"/>
            <a:ext cx="11109960" cy="50606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Favorite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Movie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Hua.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movies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movie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explain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meaning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friendship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7_AN.107_5#616236d82?sp=1&amp;vaa=1&amp;vcp=1&amp;pid=9e1474a65&amp;color=0,0,0&amp;mp=1&amp;vtp=1&amp;vaab=1&amp;bt=1&amp;bbb=1&amp;hb=1&amp;hla=1">
            <a:extLst>
              <a:ext uri="{FF2B5EF4-FFF2-40B4-BE49-F238E27FC236}">
                <a16:creationId xmlns:a16="http://schemas.microsoft.com/office/drawing/2014/main" id="{E13417AF-1EC0-86FB-F490-68E9D7202C2E}"/>
              </a:ext>
            </a:extLst>
          </p:cNvPr>
          <p:cNvSpPr/>
          <p:nvPr/>
        </p:nvSpPr>
        <p:spPr>
          <a:xfrm>
            <a:off x="539496" y="3381206"/>
            <a:ext cx="11109960" cy="2590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1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Zootopia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favorite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movies.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cartoon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movie.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rabbit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joins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police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solves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difficult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fox.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movie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stick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dream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achieve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“If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anything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you’ll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07_5#616236d82?sp=1&amp;vaa=1&amp;vcp=1&amp;pid=9e1474a65&amp;color=0,0,0&amp;mp=1&amp;vtp=1&amp;vaab=1&amp;bt=1&amp;bbb=1&amp;hb=1&amp;hltap=1">
            <a:extLst>
              <a:ext uri="{FF2B5EF4-FFF2-40B4-BE49-F238E27FC236}">
                <a16:creationId xmlns:a16="http://schemas.microsoft.com/office/drawing/2014/main" id="{DB6048DA-A656-EFD3-BE59-DC187BD128F8}"/>
              </a:ext>
            </a:extLst>
          </p:cNvPr>
          <p:cNvSpPr/>
          <p:nvPr/>
        </p:nvSpPr>
        <p:spPr>
          <a:xfrm>
            <a:off x="539496" y="1883124"/>
            <a:ext cx="11109960" cy="31175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7_AN.107_5#616236d82?sp=1&amp;vaa=1&amp;vcp=1&amp;pid=9e1474a65&amp;color=0,0,0&amp;mp=1&amp;vtp=1&amp;vaab=1&amp;bt=1&amp;bbb=1&amp;hb=1&amp;hla=1">
            <a:extLst>
              <a:ext uri="{FF2B5EF4-FFF2-40B4-BE49-F238E27FC236}">
                <a16:creationId xmlns:a16="http://schemas.microsoft.com/office/drawing/2014/main" id="{A4EF5C9A-63B7-32CD-3322-716F80F1B173}"/>
              </a:ext>
            </a:extLst>
          </p:cNvPr>
          <p:cNvSpPr/>
          <p:nvPr/>
        </p:nvSpPr>
        <p:spPr>
          <a:xfrm>
            <a:off x="539496" y="18577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never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fail.”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words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movie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influenced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movie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Try</a:t>
            </a:r>
            <a:r>
              <a:rPr lang="en-US" altLang="zh-CN" sz="2800" b="0" i="1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Everything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song.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listening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  <a:endParaRPr lang="en-US" altLang="zh-CN" sz="2800" dirty="0"/>
          </a:p>
        </p:txBody>
      </p:sp>
      <p:sp>
        <p:nvSpPr>
          <p:cNvPr id="4" name="QB_7_AN.107_5#616236d82?sp=1&amp;vaa=1&amp;vcp=1&amp;pid=9e1474a65&amp;color=0,0,0&amp;mp=1&amp;vtp=1&amp;vaab=1&amp;bt=1&amp;bbb=1&amp;hb=1&amp;hltap=1&amp;hla=1">
            <a:extLst>
              <a:ext uri="{FF2B5EF4-FFF2-40B4-BE49-F238E27FC236}">
                <a16:creationId xmlns:a16="http://schemas.microsoft.com/office/drawing/2014/main" id="{8C8E409C-7D51-DE05-1CA3-B54868B92C35}"/>
              </a:ext>
            </a:extLst>
          </p:cNvPr>
          <p:cNvSpPr/>
          <p:nvPr/>
        </p:nvSpPr>
        <p:spPr>
          <a:xfrm>
            <a:off x="539496" y="3793204"/>
            <a:ext cx="11109960" cy="11315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all,I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movie.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watching.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try.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645753380"/>
      </p:ext>
    </p:extLst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c57db70a6?vcp=1&amp;pid=13239a16f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审题谋篇</a:t>
            </a:r>
            <a:endParaRPr lang="en-US" altLang="zh-CN" sz="3000" dirty="0"/>
          </a:p>
        </p:txBody>
      </p:sp>
      <p:graphicFrame>
        <p:nvGraphicFramePr>
          <p:cNvPr id="26" name="P_7_BD#93279370a?colgroup=4,25&amp;vcp=1&amp;pid=c57db70a6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7601170"/>
              </p:ext>
            </p:extLst>
          </p:nvPr>
        </p:nvGraphicFramePr>
        <p:xfrm>
          <a:off x="539496" y="1272966"/>
          <a:ext cx="11082528" cy="3400808"/>
        </p:xfrm>
        <a:graphic>
          <a:graphicData uri="http://schemas.openxmlformats.org/drawingml/2006/table">
            <a:tbl>
              <a:tblPr/>
              <a:tblGrid>
                <a:gridCol w="16916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90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审主题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最喜欢的电影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审人称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第三人称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审时态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一般现在时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0135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审要点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①你喜欢的电影是哪种类型的电影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电影的内容简介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你喜欢它的原因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P_7_BD#93279370a?colgroup=4,25&amp;vcp=1&amp;pid=c57db70a6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852988"/>
              </p:ext>
            </p:extLst>
          </p:nvPr>
        </p:nvGraphicFramePr>
        <p:xfrm>
          <a:off x="539496" y="2653252"/>
          <a:ext cx="11082528" cy="2256092"/>
        </p:xfrm>
        <a:graphic>
          <a:graphicData uri="http://schemas.openxmlformats.org/drawingml/2006/table">
            <a:tbl>
              <a:tblPr/>
              <a:tblGrid>
                <a:gridCol w="16916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90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56092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开篇：说明自己喜欢看电影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引出主题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中间：介绍你最喜欢的一部电影（电影类型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内容简介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喜欢的原因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结尾：分享自己的想法与感受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93279370a?colgroup=4,25&amp;vcp=1&amp;pid=c57db70a6&amp;color=0,0,0&amp;vtp=1&amp;vaab=1&amp;bt=1&amp;bbb=1">
            <a:extLst>
              <a:ext uri="{FF2B5EF4-FFF2-40B4-BE49-F238E27FC236}">
                <a16:creationId xmlns:a16="http://schemas.microsoft.com/office/drawing/2014/main" id="{D5EA4E1A-F21D-84AB-0CBC-393A2B1ADECC}"/>
              </a:ext>
            </a:extLst>
          </p:cNvPr>
          <p:cNvSpPr txBox="1"/>
          <p:nvPr/>
        </p:nvSpPr>
        <p:spPr>
          <a:xfrm>
            <a:off x="10903879" y="194484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P_7_BD#93279370a?colgroup=4,25&amp;vcp=1&amp;pid=c57db70a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4092425"/>
              </p:ext>
            </p:extLst>
          </p:nvPr>
        </p:nvGraphicFramePr>
        <p:xfrm>
          <a:off x="539496" y="1808448"/>
          <a:ext cx="11082528" cy="3945700"/>
        </p:xfrm>
        <a:graphic>
          <a:graphicData uri="http://schemas.openxmlformats.org/drawingml/2006/table">
            <a:tbl>
              <a:tblPr/>
              <a:tblGrid>
                <a:gridCol w="16916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90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4570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常用词句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［词语］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because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teach,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influence,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what’s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more,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worth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doing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句型］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story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about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rabbit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joins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police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force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solves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difficult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fox.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movie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because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teaches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stick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dream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achieve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93279370a?colgroup=4,25&amp;vcp=1&amp;pid=c57db70a6&amp;color=0,0,0&amp;mp=1&amp;vtp=1&amp;vaab=1&amp;bt=1&amp;bbb=1">
            <a:extLst>
              <a:ext uri="{FF2B5EF4-FFF2-40B4-BE49-F238E27FC236}">
                <a16:creationId xmlns:a16="http://schemas.microsoft.com/office/drawing/2014/main" id="{65DCFF27-B6E6-C222-8D80-DD4267F4D73A}"/>
              </a:ext>
            </a:extLst>
          </p:cNvPr>
          <p:cNvSpPr txBox="1"/>
          <p:nvPr/>
        </p:nvSpPr>
        <p:spPr>
          <a:xfrm>
            <a:off x="10903879" y="110004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93279370a?vcp=1&amp;pid=c57db70a6&amp;color=0,0,0&amp;mp=1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学习至此，请完成第23讲备考练习（第228页）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1073a38df.fixed?vcp=1&amp;pid=9b972501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第23讲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11~12</a:t>
            </a:r>
            <a:endParaRPr lang="en-US" altLang="zh-CN" sz="4000" dirty="0"/>
          </a:p>
        </p:txBody>
      </p:sp>
      <p:sp>
        <p:nvSpPr>
          <p:cNvPr id="3" name="C_4_BD#1073a38df.fixed?vcp=1&amp;pid=9b9725016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fb9da362c.fixed?vcp=1&amp;pid=9b972501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第23讲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11~12</a:t>
            </a:r>
            <a:endParaRPr lang="en-US" altLang="zh-CN" sz="4000" dirty="0"/>
          </a:p>
        </p:txBody>
      </p:sp>
      <p:sp>
        <p:nvSpPr>
          <p:cNvPr id="3" name="C_4_BD#fb9da362c.fixed?vcp=1&amp;pid=9b9725016&amp;color=86,186,157&amp;vtp=1&amp;vaab=1&amp;bbb=1"/>
          <p:cNvSpPr/>
          <p:nvPr/>
        </p:nvSpPr>
        <p:spPr>
          <a:xfrm>
            <a:off x="256032" y="3419856"/>
            <a:ext cx="11594592" cy="95097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第23讲备考练习（九年级全一册Units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11~12）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db03b34a?sp=1&amp;vcp=1&amp;pid=fb9da362c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一、单项选择。</a:t>
            </a:r>
            <a:endParaRPr lang="en-US" altLang="zh-CN" sz="3200" dirty="0"/>
          </a:p>
        </p:txBody>
      </p:sp>
      <p:sp>
        <p:nvSpPr>
          <p:cNvPr id="3" name="QC_6_BD.108_1#9ab17c48f?vaa=1&amp;vcp=1&amp;pid=edb03b34a&amp;color=0,0,0&amp;vtp=1&amp;vaab=1&amp;bbb=1"/>
          <p:cNvSpPr/>
          <p:nvPr/>
        </p:nvSpPr>
        <p:spPr>
          <a:xfrm>
            <a:off x="539496" y="1272015"/>
            <a:ext cx="1148016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him—he’s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job.(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1_1#9ab17c48f.bracket?vaa=1&amp;vcp=1&amp;pid=edb03b34a&amp;color=0,0,0&amp;vpa=56&amp;vtp=1&amp;vaab=1"/>
          <p:cNvSpPr/>
          <p:nvPr/>
        </p:nvSpPr>
        <p:spPr>
          <a:xfrm>
            <a:off x="10821893" y="125868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108_2#9ab17c48f.choices?vaa=1&amp;vcp=1&amp;pid=edb03b34a&amp;color=0,0,0&amp;vtp=1&amp;vaab=1&amp;bbb=1"/>
          <p:cNvSpPr/>
          <p:nvPr/>
        </p:nvSpPr>
        <p:spPr>
          <a:xfrm>
            <a:off x="539496" y="189704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A.to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.on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.on;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6" name="QC_6_BD.110_1#b2a22b399?vaa=1&amp;vcp=1&amp;pid=edb03b34a&amp;color=0,0,0&amp;vtp=1&amp;vaab=1&amp;bbb=1&amp;hb=1"/>
          <p:cNvSpPr/>
          <p:nvPr/>
        </p:nvSpPr>
        <p:spPr>
          <a:xfrm>
            <a:off x="539496" y="252651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football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game.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fans.(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6_AN.2_1#b2a22b399.bracket?vaa=1&amp;vcp=1&amp;pid=edb03b34a&amp;color=0,0,0&amp;vpa=57&amp;vtp=1&amp;vaab=1"/>
          <p:cNvSpPr/>
          <p:nvPr/>
        </p:nvSpPr>
        <p:spPr>
          <a:xfrm>
            <a:off x="1497553" y="3160884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6_BD.110_2#b2a22b399.choices?vaa=1&amp;vcp=1&amp;pid=edb03b34a&amp;color=0,0,0&amp;vtp=1&amp;vaab=1&amp;bbb=1"/>
          <p:cNvSpPr/>
          <p:nvPr/>
        </p:nvSpPr>
        <p:spPr>
          <a:xfrm>
            <a:off x="539496" y="379569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.praise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B.disappoint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.doubt</a:t>
            </a:r>
            <a:endParaRPr lang="en-US" altLang="zh-CN" sz="2800" dirty="0"/>
          </a:p>
        </p:txBody>
      </p:sp>
      <p:sp>
        <p:nvSpPr>
          <p:cNvPr id="9" name="QC_6_BD.112_1#cb99857f4?vaa=1&amp;vcp=1&amp;pid=edb03b34a&amp;color=0,0,0&amp;vtp=1&amp;vaab=1&amp;bbb=1"/>
          <p:cNvSpPr/>
          <p:nvPr/>
        </p:nvSpPr>
        <p:spPr>
          <a:xfrm>
            <a:off x="539496" y="441735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second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foreign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language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0" name="QC_6_AN.113_1#cb99857f4.bracket?vaa=1&amp;vcp=1&amp;pid=edb03b34a&amp;color=0,0,0&amp;vpa=58&amp;vtp=1&amp;vaab=1"/>
          <p:cNvSpPr/>
          <p:nvPr/>
        </p:nvSpPr>
        <p:spPr>
          <a:xfrm>
            <a:off x="10527253" y="4404024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1" name="QC_6_BD.112_2#cb99857f4.choices?vaa=1&amp;vcp=1&amp;pid=edb03b34a&amp;color=0,0,0&amp;vtp=1&amp;vaab=1&amp;bbb=1"/>
          <p:cNvSpPr/>
          <p:nvPr/>
        </p:nvSpPr>
        <p:spPr>
          <a:xfrm>
            <a:off x="539496" y="503902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.except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B.beside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.besides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  <p:bldP spid="10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14_1#290d57efa?vaa=1&amp;vcp=1&amp;pid=edb03b34a&amp;color=0,0,0&amp;vtp=1&amp;vaab=1&amp;bt=1&amp;bbb=1&amp;hb=1"/>
          <p:cNvSpPr/>
          <p:nvPr/>
        </p:nvSpPr>
        <p:spPr>
          <a:xfrm>
            <a:off x="539496" y="554400"/>
            <a:ext cx="11109960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funny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again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again.(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290d57efa.bracket?vaa=1&amp;vcp=1&amp;pid=edb03b34a&amp;color=0,0,0&amp;vpa=59&amp;vtp=1&amp;vaab=1"/>
          <p:cNvSpPr/>
          <p:nvPr/>
        </p:nvSpPr>
        <p:spPr>
          <a:xfrm>
            <a:off x="1673764" y="1154094"/>
            <a:ext cx="515938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114_2#290d57efa.choices?vaa=1&amp;vcp=1&amp;pid=edb03b34a&amp;color=0,0,0&amp;vtp=1&amp;vaab=1&amp;bbb=1"/>
          <p:cNvSpPr/>
          <p:nvPr/>
        </p:nvSpPr>
        <p:spPr>
          <a:xfrm>
            <a:off x="539496" y="1763694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6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.laugh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B.laughed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.laughing</a:t>
            </a:r>
            <a:endParaRPr lang="en-US" altLang="zh-CN" sz="2800" dirty="0"/>
          </a:p>
        </p:txBody>
      </p:sp>
      <p:sp>
        <p:nvSpPr>
          <p:cNvPr id="5" name="QC_6_BD.116_1#5b031fb82?vaa=1&amp;vcp=1&amp;pid=edb03b34a&amp;color=0,0,0&amp;vtp=1&amp;vaab=1&amp;bbb=1"/>
          <p:cNvSpPr/>
          <p:nvPr/>
        </p:nvSpPr>
        <p:spPr>
          <a:xfrm>
            <a:off x="539496" y="2363388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girl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brother’s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clothes.(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5b031fb82.bracket?vaa=1&amp;vcp=1&amp;pid=edb03b34a&amp;color=0,0,0&amp;vpa=60&amp;vtp=1&amp;vaab=1"/>
          <p:cNvSpPr/>
          <p:nvPr/>
        </p:nvSpPr>
        <p:spPr>
          <a:xfrm>
            <a:off x="8942863" y="2353482"/>
            <a:ext cx="515938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116_2#5b031fb82.choices?vaa=1&amp;vcp=1&amp;pid=edb03b34a&amp;color=0,0,0&amp;vtp=1&amp;vaab=1&amp;bbb=1"/>
          <p:cNvSpPr/>
          <p:nvPr/>
        </p:nvSpPr>
        <p:spPr>
          <a:xfrm>
            <a:off x="539496" y="2963082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6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B.wash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.washing</a:t>
            </a:r>
            <a:endParaRPr lang="en-US" altLang="zh-CN" sz="2800" dirty="0"/>
          </a:p>
        </p:txBody>
      </p:sp>
      <p:sp>
        <p:nvSpPr>
          <p:cNvPr id="8" name="QC_6_BD.118_1#b18e6d2b1?vaa=1&amp;vcp=1&amp;pid=edb03b34a&amp;color=0,0,0&amp;vtp=1&amp;vaab=1&amp;bbb=1&amp;hb=1"/>
          <p:cNvSpPr/>
          <p:nvPr/>
        </p:nvSpPr>
        <p:spPr>
          <a:xfrm>
            <a:off x="539496" y="3559918"/>
            <a:ext cx="11109960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kept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matter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drove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6_AN.3_1#b18e6d2b1.bracket?vaa=1&amp;vcp=1&amp;pid=edb03b34a&amp;color=0,0,0&amp;vpa=61&amp;vtp=1&amp;vaab=1"/>
          <p:cNvSpPr/>
          <p:nvPr/>
        </p:nvSpPr>
        <p:spPr>
          <a:xfrm>
            <a:off x="1516603" y="4159612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0" name="QC_6_BD.118_2#b18e6d2b1.choices?vaa=1&amp;vcp=1&amp;pid=edb03b34a&amp;color=0,0,0&amp;vtp=1&amp;vaab=1&amp;bbb=1"/>
          <p:cNvSpPr/>
          <p:nvPr/>
        </p:nvSpPr>
        <p:spPr>
          <a:xfrm>
            <a:off x="539496" y="4769276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6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explain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B.explaining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.explain</a:t>
            </a:r>
            <a:endParaRPr lang="en-US" altLang="zh-CN" sz="2800" dirty="0"/>
          </a:p>
        </p:txBody>
      </p:sp>
      <p:sp>
        <p:nvSpPr>
          <p:cNvPr id="11" name="QC_6_BD.120_1#96a087e1a?vaa=1&amp;vcp=1&amp;pid=edb03b34a&amp;color=0,0,0&amp;vtp=1&amp;vaab=1&amp;bbb=1"/>
          <p:cNvSpPr/>
          <p:nvPr/>
        </p:nvSpPr>
        <p:spPr>
          <a:xfrm>
            <a:off x="539496" y="5368970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leave,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stops.(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2" name="QC_6_AN.121_1#96a087e1a.bracket?vaa=1&amp;vcp=1&amp;pid=edb03b34a&amp;color=0,0,0&amp;vpa=62&amp;vtp=1&amp;vaab=1"/>
          <p:cNvSpPr/>
          <p:nvPr/>
        </p:nvSpPr>
        <p:spPr>
          <a:xfrm>
            <a:off x="9903364" y="5359064"/>
            <a:ext cx="515938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3" name="QC_6_BD.120_2#96a087e1a.choices?vaa=1&amp;vcp=1&amp;pid=edb03b34a&amp;color=0,0,0&amp;vtp=1&amp;vaab=1&amp;bbb=1"/>
          <p:cNvSpPr/>
          <p:nvPr/>
        </p:nvSpPr>
        <p:spPr>
          <a:xfrm>
            <a:off x="539496" y="5968664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6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.till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B.since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.if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  <p:bldP spid="12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22_1#96d63fd41?vaa=1&amp;vcp=1&amp;pid=edb03b34a&amp;color=0,0,0&amp;vtp=1&amp;vaab=1&amp;bt=1&amp;bbb=1&amp;hb=1"/>
          <p:cNvSpPr/>
          <p:nvPr/>
        </p:nvSpPr>
        <p:spPr>
          <a:xfrm>
            <a:off x="539496" y="59140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Dalian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since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96d63fd41.bracket?vaa=1&amp;vcp=1&amp;pid=edb03b34a&amp;color=0,0,0&amp;vpa=63&amp;vtp=1&amp;vaab=1"/>
          <p:cNvSpPr/>
          <p:nvPr/>
        </p:nvSpPr>
        <p:spPr>
          <a:xfrm>
            <a:off x="1516603" y="122577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122_2#96d63fd41.choices?vaa=1&amp;vcp=1&amp;pid=edb03b34a&amp;color=0,0,0&amp;vtp=1&amp;vaab=1&amp;bbb=1"/>
          <p:cNvSpPr/>
          <p:nvPr/>
        </p:nvSpPr>
        <p:spPr>
          <a:xfrm>
            <a:off x="539496" y="18584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B.lived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.lives</a:t>
            </a:r>
            <a:endParaRPr lang="en-US" altLang="zh-CN" sz="2800" dirty="0"/>
          </a:p>
        </p:txBody>
      </p:sp>
      <p:sp>
        <p:nvSpPr>
          <p:cNvPr id="5" name="QC_6_BD.124_1#81a1e0cec?vaa=1&amp;vcp=1&amp;pid=edb03b34a&amp;color=0,0,0&amp;vtp=1&amp;vaab=1&amp;bbb=1&amp;hb=1"/>
          <p:cNvSpPr/>
          <p:nvPr/>
        </p:nvSpPr>
        <p:spPr>
          <a:xfrm>
            <a:off x="539496" y="248796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worry,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Jessica.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idea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job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81a1e0cec.bracket?vaa=1&amp;vcp=1&amp;pid=edb03b34a&amp;color=0,0,0&amp;vpa=64&amp;vtp=1&amp;vaab=1"/>
          <p:cNvSpPr/>
          <p:nvPr/>
        </p:nvSpPr>
        <p:spPr>
          <a:xfrm>
            <a:off x="4437602" y="312232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124_2#81a1e0cec.choices?vaa=1&amp;vcp=1&amp;pid=edb03b34a&amp;color=0,0,0&amp;vtp=1&amp;vaab=1&amp;bbb=1"/>
          <p:cNvSpPr/>
          <p:nvPr/>
        </p:nvSpPr>
        <p:spPr>
          <a:xfrm>
            <a:off x="539496" y="37571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Thanks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8" name="QC_6_BD.126_1#4c28e1601?vaa=1&amp;vcp=1&amp;pid=edb03b34a&amp;color=0,0,0&amp;vtp=1&amp;vaab=1&amp;bbb=1&amp;hb=1"/>
          <p:cNvSpPr/>
          <p:nvPr/>
        </p:nvSpPr>
        <p:spPr>
          <a:xfrm>
            <a:off x="539496" y="438661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homework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hours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before.(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6_AN.127_1#4c28e1601.bracket?vaa=1&amp;vcp=1&amp;pid=edb03b34a&amp;color=0,0,0&amp;vpa=65&amp;vtp=1&amp;vaab=1"/>
          <p:cNvSpPr/>
          <p:nvPr/>
        </p:nvSpPr>
        <p:spPr>
          <a:xfrm>
            <a:off x="1813464" y="502097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0" name="QC_6_BD.126_2#4c28e1601.choices?vaa=1&amp;vcp=1&amp;pid=edb03b34a&amp;color=0,0,0&amp;vtp=1&amp;vaab=1&amp;bbb=1"/>
          <p:cNvSpPr/>
          <p:nvPr/>
        </p:nvSpPr>
        <p:spPr>
          <a:xfrm>
            <a:off x="539496" y="56557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.finishes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finished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finished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94d4ec12?sp=1&amp;vcp=1&amp;pid=fb9da362c&amp;color=0,0,0&amp;vtp=1&amp;vaab=1&amp;bt=1&amp;bbb=1"/>
          <p:cNvSpPr/>
          <p:nvPr/>
        </p:nvSpPr>
        <p:spPr>
          <a:xfrm>
            <a:off x="541020" y="461724"/>
            <a:ext cx="11109960" cy="6078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二、用括号内所给单词的正确形式填空。</a:t>
            </a:r>
            <a:endParaRPr lang="en-US" altLang="zh-CN" sz="3200" dirty="0"/>
          </a:p>
        </p:txBody>
      </p:sp>
      <p:sp>
        <p:nvSpPr>
          <p:cNvPr id="3" name="QB_6_BD.128_1#3fb8db85b?vaa=1&amp;vcp=1&amp;pid=a94d4ec12&amp;color=0,0,0&amp;vtp=1&amp;vaab=1&amp;bbb=1"/>
          <p:cNvSpPr/>
          <p:nvPr/>
        </p:nvSpPr>
        <p:spPr>
          <a:xfrm>
            <a:off x="541020" y="1126094"/>
            <a:ext cx="11109960" cy="53049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surprising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（discover）.</a:t>
            </a: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difficult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questions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（drive）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crazy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yesterday.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a（n）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（agree）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always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each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truth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everything.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Danny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kinds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things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baby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（stop）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crying.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（kick）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river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accident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now.</a:t>
            </a:r>
            <a:endParaRPr lang="en-US" altLang="zh-CN" sz="2800" dirty="0"/>
          </a:p>
        </p:txBody>
      </p:sp>
      <p:sp>
        <p:nvSpPr>
          <p:cNvPr id="4" name="QB_6_AN.1_1#3fb8db85b.blank?vaa=1&amp;vcp=1&amp;pid=a94d4ec12&amp;color=0,0,0&amp;vpa=66&amp;vtp=1&amp;vaab=1&amp;bbb=1"/>
          <p:cNvSpPr/>
          <p:nvPr/>
        </p:nvSpPr>
        <p:spPr>
          <a:xfrm>
            <a:off x="7077552" y="1091740"/>
            <a:ext cx="1855788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discoveries</a:t>
            </a:r>
            <a:endParaRPr lang="en-US" altLang="zh-CN" sz="2800" dirty="0"/>
          </a:p>
        </p:txBody>
      </p:sp>
      <p:sp>
        <p:nvSpPr>
          <p:cNvPr id="6" name="QB_6_AN.2_1#3fb8db85b.blank?vaa=1&amp;vcp=1&amp;pid=a94d4ec12&amp;color=0,0,0&amp;vpa=67&amp;vtp=1&amp;vaab=1&amp;bbb=1"/>
          <p:cNvSpPr/>
          <p:nvPr/>
        </p:nvSpPr>
        <p:spPr>
          <a:xfrm>
            <a:off x="5785199" y="1688641"/>
            <a:ext cx="1068388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drove</a:t>
            </a:r>
            <a:endParaRPr lang="en-US" altLang="zh-CN" sz="2800" dirty="0"/>
          </a:p>
        </p:txBody>
      </p:sp>
      <p:sp>
        <p:nvSpPr>
          <p:cNvPr id="8" name="QB_6_AN.3_1#3fb8db85b.blank?vaa=1&amp;vcp=1&amp;pid=a94d4ec12&amp;color=0,0,0&amp;vpa=68&amp;vtp=1&amp;vaab=1&amp;bbb=1"/>
          <p:cNvSpPr/>
          <p:nvPr/>
        </p:nvSpPr>
        <p:spPr>
          <a:xfrm>
            <a:off x="3505804" y="2869741"/>
            <a:ext cx="1736725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agreement</a:t>
            </a:r>
            <a:endParaRPr lang="en-US" altLang="zh-CN" sz="2800" dirty="0"/>
          </a:p>
        </p:txBody>
      </p:sp>
      <p:sp>
        <p:nvSpPr>
          <p:cNvPr id="10" name="QB_6_AN.4_1#3fb8db85b.blank?vaa=1&amp;vcp=1&amp;pid=a94d4ec12&amp;color=0,0,0&amp;vpa=69&amp;vtp=1&amp;vaab=1&amp;bbb=1"/>
          <p:cNvSpPr/>
          <p:nvPr/>
        </p:nvSpPr>
        <p:spPr>
          <a:xfrm>
            <a:off x="8430102" y="4063541"/>
            <a:ext cx="8509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stop</a:t>
            </a:r>
            <a:endParaRPr lang="en-US" altLang="zh-CN" sz="2800" dirty="0"/>
          </a:p>
        </p:txBody>
      </p:sp>
      <p:sp>
        <p:nvSpPr>
          <p:cNvPr id="12" name="QB_6_AN.137_1#3fb8db85b.blank?vaa=1&amp;vcp=1&amp;pid=a94d4ec12&amp;color=0,0,0&amp;vpa=70&amp;vtp=1&amp;vaab=1&amp;bbb=1"/>
          <p:cNvSpPr/>
          <p:nvPr/>
        </p:nvSpPr>
        <p:spPr>
          <a:xfrm>
            <a:off x="2234088" y="5270041"/>
            <a:ext cx="1204913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kicked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38_1#b6768fc61?vaa=1&amp;vcp=1&amp;pid=a94d4ec12&amp;color=0,0,0&amp;vtp=1&amp;vaab=1&amp;bt=1&amp;bbb=1"/>
          <p:cNvSpPr/>
          <p:nvPr/>
        </p:nvSpPr>
        <p:spPr>
          <a:xfrm>
            <a:off x="539496" y="9306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（eat）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anything.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dreams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becoming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（sing）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future.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Neither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（know）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next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Mario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couldn’t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sleep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（comfortable）.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nurse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（examine）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eyes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glasses.</a:t>
            </a:r>
            <a:endParaRPr lang="en-US" altLang="zh-CN" sz="2800" dirty="0"/>
          </a:p>
        </p:txBody>
      </p:sp>
      <p:sp>
        <p:nvSpPr>
          <p:cNvPr id="3" name="QB_6_AN.1_1#b6768fc61.blank?vaa=1&amp;vcp=1&amp;pid=a94d4ec12&amp;color=0,0,0&amp;vpa=71&amp;vtp=1&amp;vaab=1&amp;bbb=1"/>
          <p:cNvSpPr/>
          <p:nvPr/>
        </p:nvSpPr>
        <p:spPr>
          <a:xfrm>
            <a:off x="7117238" y="887444"/>
            <a:ext cx="11255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eating</a:t>
            </a:r>
            <a:endParaRPr lang="en-US" altLang="zh-CN" sz="2800" dirty="0"/>
          </a:p>
        </p:txBody>
      </p:sp>
      <p:sp>
        <p:nvSpPr>
          <p:cNvPr id="5" name="QB_6_AN.2_1#b6768fc61.blank?vaa=1&amp;vcp=1&amp;pid=a94d4ec12&amp;color=0,0,0&amp;vpa=72&amp;vtp=1&amp;vaab=1&amp;bbb=1"/>
          <p:cNvSpPr/>
          <p:nvPr/>
        </p:nvSpPr>
        <p:spPr>
          <a:xfrm>
            <a:off x="6353715" y="1535144"/>
            <a:ext cx="11271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singer</a:t>
            </a:r>
            <a:endParaRPr lang="en-US" altLang="zh-CN" sz="2800" dirty="0"/>
          </a:p>
        </p:txBody>
      </p:sp>
      <p:sp>
        <p:nvSpPr>
          <p:cNvPr id="7" name="QB_6_AN.3_1#b6768fc61.blank?vaa=1&amp;vcp=1&amp;pid=a94d4ec12&amp;color=0,0,0&amp;vpa=73&amp;vtp=1&amp;vaab=1&amp;bbb=1"/>
          <p:cNvSpPr/>
          <p:nvPr/>
        </p:nvSpPr>
        <p:spPr>
          <a:xfrm>
            <a:off x="6464839" y="2195544"/>
            <a:ext cx="11874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knows</a:t>
            </a:r>
            <a:endParaRPr lang="en-US" altLang="zh-CN" sz="2800" dirty="0"/>
          </a:p>
        </p:txBody>
      </p:sp>
      <p:sp>
        <p:nvSpPr>
          <p:cNvPr id="9" name="QB_6_AN.4_1#b6768fc61.blank?vaa=1&amp;vcp=1&amp;pid=a94d4ec12&amp;color=0,0,0&amp;vpa=74&amp;vtp=1&amp;vaab=1&amp;bbb=1"/>
          <p:cNvSpPr/>
          <p:nvPr/>
        </p:nvSpPr>
        <p:spPr>
          <a:xfrm>
            <a:off x="7899877" y="3490944"/>
            <a:ext cx="23304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uncomfortable</a:t>
            </a:r>
            <a:endParaRPr lang="en-US" altLang="zh-CN" sz="2800" dirty="0"/>
          </a:p>
        </p:txBody>
      </p:sp>
      <p:sp>
        <p:nvSpPr>
          <p:cNvPr id="11" name="QB_6_AN.147_1#b6768fc61.blank?vaa=1&amp;vcp=1&amp;pid=a94d4ec12&amp;color=0,0,0&amp;vpa=75&amp;vtp=1&amp;vaab=1&amp;bbb=1"/>
          <p:cNvSpPr/>
          <p:nvPr/>
        </p:nvSpPr>
        <p:spPr>
          <a:xfrm>
            <a:off x="2608803" y="4786344"/>
            <a:ext cx="1638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examined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7c6881e3?sp=1&amp;vcp=1&amp;pid=fb9da362c&amp;color=0,0,0&amp;vtp=1&amp;vaab=1&amp;bt=1&amp;bbb=1&amp;hb=1"/>
          <p:cNvSpPr/>
          <p:nvPr/>
        </p:nvSpPr>
        <p:spPr>
          <a:xfrm>
            <a:off x="539496" y="554400"/>
            <a:ext cx="11109960" cy="12260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三、从方框中选择恰当的单词，并用其正确形式填空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。每个单</a:t>
            </a:r>
          </a:p>
          <a:p>
            <a:pPr>
              <a:lnSpc>
                <a:spcPts val="49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词只能用一次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3200" dirty="0"/>
          </a:p>
        </p:txBody>
      </p:sp>
      <p:graphicFrame>
        <p:nvGraphicFramePr>
          <p:cNvPr id="36" name="QM_6_BD.148_1#045fb035f?colgroup=30&amp;vaa=1&amp;vcp=1&amp;pid=47c6881e3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3246922"/>
              </p:ext>
            </p:extLst>
          </p:nvPr>
        </p:nvGraphicFramePr>
        <p:xfrm>
          <a:off x="539496" y="2174758"/>
          <a:ext cx="11100816" cy="864807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74745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meanings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luck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feel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see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</a:p>
                    <a:p>
                      <a:pPr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1" i="0" kern="120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Times New Roman" pitchFamily="34" charset="-120"/>
                        </a:rPr>
                        <a:t>friend</a:t>
                      </a:r>
                      <a:r>
                        <a:rPr lang="en-US" altLang="zh-CN" sz="2800" b="1" i="0" kern="120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+mn-cs"/>
                        </a:rPr>
                        <a:t>   </a:t>
                      </a:r>
                      <a:r>
                        <a:rPr lang="en-US" altLang="zh-CN" sz="2800" b="1" i="0" kern="120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Times New Roman" pitchFamily="34" charset="-120"/>
                        </a:rPr>
                        <a:t>thankful</a:t>
                      </a:r>
                      <a:r>
                        <a:rPr lang="en-US" altLang="zh-CN" sz="2800" b="1" i="0" kern="120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think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how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QM_6_BD.148_2#045fb035f?sp=1&amp;vaa=1&amp;vcp=1&amp;pid=47c6881e3&amp;color=0,0,0&amp;vtp=1&amp;vaab=1&amp;bbb=1&amp;hb=1"/>
          <p:cNvSpPr/>
          <p:nvPr/>
        </p:nvSpPr>
        <p:spPr>
          <a:xfrm>
            <a:off x="539496" y="3184825"/>
            <a:ext cx="11109960" cy="3363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mistakes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mistakes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money,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mistakes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Jerry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broke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Helen?”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job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Jim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envy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luck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back,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questions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back,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late.</a:t>
            </a:r>
            <a:endParaRPr lang="en-US" altLang="zh-CN" sz="2800" dirty="0"/>
          </a:p>
        </p:txBody>
      </p:sp>
      <p:sp>
        <p:nvSpPr>
          <p:cNvPr id="8" name="QM_6_AN.149_1#045fb035f.blank?vaa=1&amp;vcp=1&amp;pid=47c6881e3&amp;color=0,0,0&amp;vpa=76&amp;vtp=1&amp;vaab=1&amp;bbb=1"/>
          <p:cNvSpPr/>
          <p:nvPr/>
        </p:nvSpPr>
        <p:spPr>
          <a:xfrm>
            <a:off x="1559464" y="4297980"/>
            <a:ext cx="1028700" cy="501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endParaRPr lang="en-US" altLang="zh-CN" sz="2800" dirty="0"/>
          </a:p>
        </p:txBody>
      </p:sp>
      <p:sp>
        <p:nvSpPr>
          <p:cNvPr id="9" name="QM_6_AN.150_1#045fb035f.blank?vaa=1&amp;vcp=1&amp;pid=47c6881e3&amp;color=0,0,0&amp;vpa=77&amp;vtp=1&amp;vaab=1&amp;bbb=1"/>
          <p:cNvSpPr/>
          <p:nvPr/>
        </p:nvSpPr>
        <p:spPr>
          <a:xfrm>
            <a:off x="10528839" y="5440980"/>
            <a:ext cx="790575" cy="501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  <p:bldP spid="9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48_3#045fb035f?sp=1&amp;vaa=1&amp;vcp=1&amp;pid=47c6881e3&amp;color=0,0,0&amp;vtp=1&amp;vaab=1&amp;bbb=1&amp;hb=1">
            <a:extLst>
              <a:ext uri="{FF2B5EF4-FFF2-40B4-BE49-F238E27FC236}">
                <a16:creationId xmlns:a16="http://schemas.microsoft.com/office/drawing/2014/main" id="{485AD6BA-F3B1-D1A0-9C19-193B1502DCA6}"/>
              </a:ext>
            </a:extLst>
          </p:cNvPr>
          <p:cNvSpPr/>
          <p:nvPr/>
        </p:nvSpPr>
        <p:spPr>
          <a:xfrm>
            <a:off x="539496" y="1610843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enemies?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Sometimes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real3.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listen,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behind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words.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Suppose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dog.”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side?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says,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lucky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boy”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lucky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girl”,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“lucky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dog”?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envy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“dog”.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luck.</a:t>
            </a:r>
          </a:p>
          <a:p>
            <a:pPr algn="l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“Just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things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example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another.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M_6_AN.151_1#045fb035f.blank?vaa=1&amp;vcp=1&amp;pid=47c6881e3&amp;color=0,0,0&amp;vpa=78&amp;vtp=1&amp;vaab=1&amp;bbb=1">
            <a:extLst>
              <a:ext uri="{FF2B5EF4-FFF2-40B4-BE49-F238E27FC236}">
                <a16:creationId xmlns:a16="http://schemas.microsoft.com/office/drawing/2014/main" id="{0B2F9C0A-3030-9168-0369-C2144554BD74}"/>
              </a:ext>
            </a:extLst>
          </p:cNvPr>
          <p:cNvSpPr/>
          <p:nvPr/>
        </p:nvSpPr>
        <p:spPr>
          <a:xfrm>
            <a:off x="6251543" y="1944593"/>
            <a:ext cx="16192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meanings</a:t>
            </a:r>
            <a:endParaRPr lang="en-US" altLang="zh-CN" sz="2800" dirty="0"/>
          </a:p>
        </p:txBody>
      </p:sp>
      <p:sp>
        <p:nvSpPr>
          <p:cNvPr id="6" name="QM_6_AN.152_1#045fb035f.blank?vaa=1&amp;vcp=1&amp;pid=47c6881e3&amp;color=0,0,0&amp;vpa=79&amp;vtp=1&amp;vaab=1&amp;bbb=1">
            <a:extLst>
              <a:ext uri="{FF2B5EF4-FFF2-40B4-BE49-F238E27FC236}">
                <a16:creationId xmlns:a16="http://schemas.microsoft.com/office/drawing/2014/main" id="{AF155AC4-ACAC-8A09-6895-47FA93958527}"/>
              </a:ext>
            </a:extLst>
          </p:cNvPr>
          <p:cNvSpPr/>
          <p:nvPr/>
        </p:nvSpPr>
        <p:spPr>
          <a:xfrm>
            <a:off x="4205128" y="2969226"/>
            <a:ext cx="10477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lucky</a:t>
            </a:r>
            <a:endParaRPr lang="en-US" altLang="zh-CN" sz="2800" dirty="0"/>
          </a:p>
        </p:txBody>
      </p:sp>
      <p:sp>
        <p:nvSpPr>
          <p:cNvPr id="7" name="QM_6_AN.153_1#045fb035f.blank?vaa=1&amp;vcp=1&amp;pid=47c6881e3&amp;color=0,0,0&amp;vpa=80&amp;vtp=1&amp;vaab=1&amp;bbb=1">
            <a:extLst>
              <a:ext uri="{FF2B5EF4-FFF2-40B4-BE49-F238E27FC236}">
                <a16:creationId xmlns:a16="http://schemas.microsoft.com/office/drawing/2014/main" id="{AA30BD97-F257-085D-6DB0-A4F4409523F5}"/>
              </a:ext>
            </a:extLst>
          </p:cNvPr>
          <p:cNvSpPr/>
          <p:nvPr/>
        </p:nvSpPr>
        <p:spPr>
          <a:xfrm>
            <a:off x="791115" y="3971662"/>
            <a:ext cx="1384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friendly</a:t>
            </a:r>
            <a:endParaRPr lang="en-US" altLang="zh-CN" sz="2800" dirty="0"/>
          </a:p>
        </p:txBody>
      </p:sp>
      <p:sp>
        <p:nvSpPr>
          <p:cNvPr id="8" name="QM_6_AN.154_1#045fb035f.blank?vaa=1&amp;vcp=1&amp;pid=47c6881e3&amp;color=0,0,0&amp;vpa=81&amp;vtp=1&amp;vaab=1&amp;bbb=1">
            <a:extLst>
              <a:ext uri="{FF2B5EF4-FFF2-40B4-BE49-F238E27FC236}">
                <a16:creationId xmlns:a16="http://schemas.microsoft.com/office/drawing/2014/main" id="{3100E0FD-1C6B-F02C-07A8-BB5D665D3888}"/>
              </a:ext>
            </a:extLst>
          </p:cNvPr>
          <p:cNvSpPr/>
          <p:nvPr/>
        </p:nvSpPr>
        <p:spPr>
          <a:xfrm>
            <a:off x="8461914" y="5034942"/>
            <a:ext cx="14430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thankful</a:t>
            </a:r>
            <a:endParaRPr lang="en-US" altLang="zh-CN" sz="2800" dirty="0"/>
          </a:p>
        </p:txBody>
      </p:sp>
      <p:graphicFrame>
        <p:nvGraphicFramePr>
          <p:cNvPr id="4" name="QM_6_BD.148_1#045fb035f?colgroup=30&amp;vaa=1&amp;vcp=1&amp;pid=47c6881e3&amp;color=0,0,0&amp;vtp=1&amp;vaab=1&amp;bbb=1">
            <a:extLst>
              <a:ext uri="{FF2B5EF4-FFF2-40B4-BE49-F238E27FC236}">
                <a16:creationId xmlns:a16="http://schemas.microsoft.com/office/drawing/2014/main" id="{B2455E06-B4A9-FAC3-8064-349E369349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9348948"/>
              </p:ext>
            </p:extLst>
          </p:nvPr>
        </p:nvGraphicFramePr>
        <p:xfrm>
          <a:off x="539496" y="640452"/>
          <a:ext cx="11100816" cy="864807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74745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meanings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luck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feel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see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</a:p>
                    <a:p>
                      <a:pPr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1" i="0" kern="120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Times New Roman" pitchFamily="34" charset="-120"/>
                        </a:rPr>
                        <a:t>friend</a:t>
                      </a:r>
                      <a:r>
                        <a:rPr lang="en-US" altLang="zh-CN" sz="2800" b="1" i="0" kern="120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+mn-cs"/>
                        </a:rPr>
                        <a:t>   </a:t>
                      </a:r>
                      <a:r>
                        <a:rPr lang="en-US" altLang="zh-CN" sz="2800" b="1" i="0" kern="120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Times New Roman" pitchFamily="34" charset="-120"/>
                        </a:rPr>
                        <a:t>thankful</a:t>
                      </a:r>
                      <a:r>
                        <a:rPr lang="en-US" altLang="zh-CN" sz="2800" b="1" i="0" kern="120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think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how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1762446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48_4#045fb035f?sp=1&amp;vaa=1&amp;vcp=1&amp;pid=47c6881e3&amp;color=0,0,0&amp;vtp=1&amp;vaab=1&amp;bbb=1&amp;hb=1">
            <a:extLst>
              <a:ext uri="{FF2B5EF4-FFF2-40B4-BE49-F238E27FC236}">
                <a16:creationId xmlns:a16="http://schemas.microsoft.com/office/drawing/2014/main" id="{559AD379-660A-49CE-4EAC-32428D25A59C}"/>
              </a:ext>
            </a:extLst>
          </p:cNvPr>
          <p:cNvSpPr/>
          <p:nvPr/>
        </p:nvSpPr>
        <p:spPr>
          <a:xfrm>
            <a:off x="539496" y="1220269"/>
            <a:ext cx="11109960" cy="316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000"/>
              </a:lnSpc>
            </a:pPr>
            <a:endParaRPr lang="en-US" altLang="zh-CN" sz="100" b="0" i="0" spc="-990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speaker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problems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whole.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problem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hunger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date（约会）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Saturday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night.</a:t>
            </a:r>
          </a:p>
          <a:p>
            <a:pPr algn="l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meaning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behind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someone’s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words?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person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talking.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minute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meaning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mistake.</a:t>
            </a:r>
            <a:endParaRPr lang="en-US" altLang="zh-CN" sz="2800" dirty="0"/>
          </a:p>
        </p:txBody>
      </p:sp>
      <p:sp>
        <p:nvSpPr>
          <p:cNvPr id="4" name="QM_6_AN.155_1#045fb035f.blank?vaa=1&amp;vcp=1&amp;pid=47c6881e3&amp;color=0,0,0&amp;vpa=82&amp;vtp=1&amp;vaab=1&amp;bbb=1">
            <a:extLst>
              <a:ext uri="{FF2B5EF4-FFF2-40B4-BE49-F238E27FC236}">
                <a16:creationId xmlns:a16="http://schemas.microsoft.com/office/drawing/2014/main" id="{691CE55A-C270-F7C3-8670-EDE895CF8DC4}"/>
              </a:ext>
            </a:extLst>
          </p:cNvPr>
          <p:cNvSpPr/>
          <p:nvPr/>
        </p:nvSpPr>
        <p:spPr>
          <a:xfrm>
            <a:off x="9341389" y="1625757"/>
            <a:ext cx="7112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endParaRPr lang="en-US" altLang="zh-CN" sz="2800" dirty="0"/>
          </a:p>
        </p:txBody>
      </p:sp>
      <p:sp>
        <p:nvSpPr>
          <p:cNvPr id="5" name="QM_6_AN.156_1#045fb035f.blank?vaa=1&amp;vcp=1&amp;pid=47c6881e3&amp;color=0,0,0&amp;vpa=83&amp;vtp=1&amp;vaab=1&amp;bbb=1">
            <a:extLst>
              <a:ext uri="{FF2B5EF4-FFF2-40B4-BE49-F238E27FC236}">
                <a16:creationId xmlns:a16="http://schemas.microsoft.com/office/drawing/2014/main" id="{5A2BABAE-EAD4-D331-3E10-A4F5D8E9A375}"/>
              </a:ext>
            </a:extLst>
          </p:cNvPr>
          <p:cNvSpPr/>
          <p:nvPr/>
        </p:nvSpPr>
        <p:spPr>
          <a:xfrm>
            <a:off x="4402677" y="3150932"/>
            <a:ext cx="7715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endParaRPr lang="en-US" altLang="zh-CN" sz="2800" dirty="0"/>
          </a:p>
        </p:txBody>
      </p:sp>
      <p:sp>
        <p:nvSpPr>
          <p:cNvPr id="6" name="QM_6_AN.157_1#045fb035f.blank?vaa=1&amp;vcp=1&amp;pid=47c6881e3&amp;color=0,0,0&amp;vpa=84&amp;vtp=1&amp;vaab=1&amp;bbb=1">
            <a:extLst>
              <a:ext uri="{FF2B5EF4-FFF2-40B4-BE49-F238E27FC236}">
                <a16:creationId xmlns:a16="http://schemas.microsoft.com/office/drawing/2014/main" id="{0EF858DF-8133-E8DB-327E-EC32F32EEF83}"/>
              </a:ext>
            </a:extLst>
          </p:cNvPr>
          <p:cNvSpPr/>
          <p:nvPr/>
        </p:nvSpPr>
        <p:spPr>
          <a:xfrm>
            <a:off x="1540414" y="4152566"/>
            <a:ext cx="9509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endParaRPr lang="en-US" altLang="zh-CN" sz="2800" dirty="0"/>
          </a:p>
        </p:txBody>
      </p:sp>
      <p:sp>
        <p:nvSpPr>
          <p:cNvPr id="7" name="QM_6_AN.158_1#045fb035f.blank?vaa=1&amp;vcp=1&amp;pid=47c6881e3&amp;color=0,0,0&amp;vpa=85&amp;vtp=1&amp;vaab=1&amp;bbb=1">
            <a:extLst>
              <a:ext uri="{FF2B5EF4-FFF2-40B4-BE49-F238E27FC236}">
                <a16:creationId xmlns:a16="http://schemas.microsoft.com/office/drawing/2014/main" id="{5176B3C6-5B8F-7D68-0D34-12A182DE0E5F}"/>
              </a:ext>
            </a:extLst>
          </p:cNvPr>
          <p:cNvSpPr/>
          <p:nvPr/>
        </p:nvSpPr>
        <p:spPr>
          <a:xfrm>
            <a:off x="4555077" y="5124724"/>
            <a:ext cx="14430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thinking</a:t>
            </a:r>
            <a:endParaRPr lang="en-US" altLang="zh-CN" sz="2800" dirty="0"/>
          </a:p>
        </p:txBody>
      </p:sp>
      <p:graphicFrame>
        <p:nvGraphicFramePr>
          <p:cNvPr id="8" name="QM_6_BD.148_1#045fb035f?colgroup=30&amp;vaa=1&amp;vcp=1&amp;pid=47c6881e3&amp;color=0,0,0&amp;vtp=1&amp;vaab=1&amp;bbb=1">
            <a:extLst>
              <a:ext uri="{FF2B5EF4-FFF2-40B4-BE49-F238E27FC236}">
                <a16:creationId xmlns:a16="http://schemas.microsoft.com/office/drawing/2014/main" id="{91798DCA-AF4A-7F0C-E865-2930FC57868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4582205"/>
              </p:ext>
            </p:extLst>
          </p:nvPr>
        </p:nvGraphicFramePr>
        <p:xfrm>
          <a:off x="539496" y="640452"/>
          <a:ext cx="11100816" cy="864807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74745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meanings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luck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feel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see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</a:p>
                    <a:p>
                      <a:pPr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1" i="0" kern="120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Times New Roman" pitchFamily="34" charset="-120"/>
                        </a:rPr>
                        <a:t>friend</a:t>
                      </a:r>
                      <a:r>
                        <a:rPr lang="en-US" altLang="zh-CN" sz="2800" b="1" i="0" kern="120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+mn-cs"/>
                        </a:rPr>
                        <a:t>   </a:t>
                      </a:r>
                      <a:r>
                        <a:rPr lang="en-US" altLang="zh-CN" sz="2800" b="1" i="0" kern="120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Times New Roman" pitchFamily="34" charset="-120"/>
                        </a:rPr>
                        <a:t>thankful</a:t>
                      </a:r>
                      <a:r>
                        <a:rPr lang="en-US" altLang="zh-CN" sz="2800" b="1" i="0" kern="120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think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how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34053302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c8e1c206?sp=1&amp;vcp=1&amp;pid=fb9da362c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四、完形填空。</a:t>
            </a:r>
            <a:endParaRPr lang="en-US" altLang="zh-CN" sz="3200" dirty="0"/>
          </a:p>
        </p:txBody>
      </p:sp>
      <p:sp>
        <p:nvSpPr>
          <p:cNvPr id="3" name="QM_6_BD.159_1#68406b3a3?vaa=1&amp;vcp=1&amp;pid=2c8e1c206&amp;color=0,0,0&amp;vtp=1&amp;vaab=1&amp;bbb=1&amp;hb=1"/>
          <p:cNvSpPr/>
          <p:nvPr/>
        </p:nvSpPr>
        <p:spPr>
          <a:xfrm>
            <a:off x="539496" y="1263495"/>
            <a:ext cx="11109960" cy="453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greedy（贪婪的）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basket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rice.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basket.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basket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through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hole.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rice.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felt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happy.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tried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through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hole,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big.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tried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again.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started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rabbit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passing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mouse’s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asked,“Why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crying?”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4f62c5953?vcp=1&amp;pid=1073a38df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98448" y="2363724"/>
            <a:ext cx="9601200" cy="2130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59_1#68406b3a3?vaa=1&amp;vcp=1&amp;pid=2c8e1c206&amp;color=0,0,0&amp;vtp=1&amp;vaab=1&amp;bbb=1&amp;hb=1">
            <a:extLst>
              <a:ext uri="{FF2B5EF4-FFF2-40B4-BE49-F238E27FC236}">
                <a16:creationId xmlns:a16="http://schemas.microsoft.com/office/drawing/2014/main" id="{CF169114-5EB1-D392-72B9-1D770DB70920}"/>
              </a:ext>
            </a:extLst>
          </p:cNvPr>
          <p:cNvSpPr/>
          <p:nvPr/>
        </p:nvSpPr>
        <p:spPr>
          <a:xfrm>
            <a:off x="539496" y="560007"/>
            <a:ext cx="11109960" cy="57494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explained,“I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through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hole.”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rabbit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said,“It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stomach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small.”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rabbit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laughed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away.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asleep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basket.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Next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stomach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small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full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again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thought,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tomorrow.”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passed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smelt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basket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mouse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965361258"/>
      </p:ext>
    </p:extLst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60_1#9315dbfa9.choices?vaa=1&amp;vcp=1&amp;pid=68406b3a3&amp;color=0,0,0&amp;vtp=1&amp;vaab=1&amp;bt=1&amp;bbb=1"/>
          <p:cNvSpPr/>
          <p:nvPr/>
        </p:nvSpPr>
        <p:spPr>
          <a:xfrm>
            <a:off x="539496" y="554400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.big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B.small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.warm</a:t>
            </a:r>
            <a:endParaRPr lang="en-US" altLang="zh-CN" sz="2800" dirty="0"/>
          </a:p>
        </p:txBody>
      </p:sp>
      <p:sp>
        <p:nvSpPr>
          <p:cNvPr id="3" name="QC_7_AN.1_1#9315dbfa9.bracket?vaa=1&amp;vcp=1&amp;pid=68406b3a3&amp;color=0,0,0&amp;vpa=86&amp;vtp=1&amp;vaab=1"/>
          <p:cNvSpPr/>
          <p:nvPr/>
        </p:nvSpPr>
        <p:spPr>
          <a:xfrm>
            <a:off x="1083215" y="541319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7_BD.161_1#893b967a9.choices?vaa=1&amp;vcp=1&amp;pid=68406b3a3&amp;color=0,0,0&amp;vtp=1&amp;vaab=1&amp;bbb=1"/>
          <p:cNvSpPr/>
          <p:nvPr/>
        </p:nvSpPr>
        <p:spPr>
          <a:xfrm>
            <a:off x="539496" y="1141013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.full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B.excited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.upset</a:t>
            </a:r>
            <a:endParaRPr lang="en-US" altLang="zh-CN" sz="2800" dirty="0"/>
          </a:p>
        </p:txBody>
      </p:sp>
      <p:sp>
        <p:nvSpPr>
          <p:cNvPr id="5" name="QC_7_AN.2_1#893b967a9.bracket?vaa=1&amp;vcp=1&amp;pid=68406b3a3&amp;color=0,0,0&amp;vpa=87&amp;vtp=1&amp;vaab=1"/>
          <p:cNvSpPr/>
          <p:nvPr/>
        </p:nvSpPr>
        <p:spPr>
          <a:xfrm>
            <a:off x="1083215" y="1127932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C_7_BD.163_1#2ff1d864d.choices?vaa=1&amp;vcp=1&amp;pid=68406b3a3&amp;color=0,0,0&amp;vtp=1&amp;vaab=1&amp;bbb=1"/>
          <p:cNvSpPr/>
          <p:nvPr/>
        </p:nvSpPr>
        <p:spPr>
          <a:xfrm>
            <a:off x="539496" y="1724832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.walk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around</a:t>
            </a:r>
            <a:endParaRPr lang="en-US" altLang="zh-CN" sz="2800" dirty="0"/>
          </a:p>
        </p:txBody>
      </p:sp>
      <p:sp>
        <p:nvSpPr>
          <p:cNvPr id="7" name="QC_7_AN.3_1#2ff1d864d.bracket?vaa=1&amp;vcp=1&amp;pid=68406b3a3&amp;color=0,0,0&amp;vpa=88&amp;vtp=1&amp;vaab=1"/>
          <p:cNvSpPr/>
          <p:nvPr/>
        </p:nvSpPr>
        <p:spPr>
          <a:xfrm>
            <a:off x="1083215" y="1711751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7_BD.165_1#a975547dc.choices?vaa=1&amp;vcp=1&amp;pid=68406b3a3&amp;color=0,0,0&amp;vtp=1&amp;vaab=1&amp;bbb=1"/>
          <p:cNvSpPr/>
          <p:nvPr/>
        </p:nvSpPr>
        <p:spPr>
          <a:xfrm>
            <a:off x="539496" y="2308651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.eye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B.face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.stomach</a:t>
            </a:r>
            <a:endParaRPr lang="en-US" altLang="zh-CN" sz="2800" dirty="0"/>
          </a:p>
        </p:txBody>
      </p:sp>
      <p:sp>
        <p:nvSpPr>
          <p:cNvPr id="9" name="QC_7_AN.4_1#a975547dc.bracket?vaa=1&amp;vcp=1&amp;pid=68406b3a3&amp;color=0,0,0&amp;vpa=89&amp;vtp=1&amp;vaab=1"/>
          <p:cNvSpPr/>
          <p:nvPr/>
        </p:nvSpPr>
        <p:spPr>
          <a:xfrm>
            <a:off x="1083215" y="2295570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7_BD.167_1#a1f0307dd.choices?vaa=1&amp;vcp=1&amp;pid=68406b3a3&amp;color=0,0,0&amp;vtp=1&amp;vaab=1&amp;bbb=1"/>
          <p:cNvSpPr/>
          <p:nvPr/>
        </p:nvSpPr>
        <p:spPr>
          <a:xfrm>
            <a:off x="539496" y="2892470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.way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B.road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.use</a:t>
            </a:r>
            <a:endParaRPr lang="en-US" altLang="zh-CN" sz="2800" dirty="0"/>
          </a:p>
        </p:txBody>
      </p:sp>
      <p:sp>
        <p:nvSpPr>
          <p:cNvPr id="11" name="QC_7_AN.5_1#a1f0307dd.bracket?vaa=1&amp;vcp=1&amp;pid=68406b3a3&amp;color=0,0,0&amp;vpa=90&amp;vtp=1&amp;vaab=1"/>
          <p:cNvSpPr/>
          <p:nvPr/>
        </p:nvSpPr>
        <p:spPr>
          <a:xfrm>
            <a:off x="1083215" y="2879389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2" name="QC_7_BD.169_1#94ebfbd7b.choices?vaa=1&amp;vcp=1&amp;pid=68406b3a3&amp;color=0,0,0&amp;vtp=1&amp;vaab=1&amp;bbb=1"/>
          <p:cNvSpPr/>
          <p:nvPr/>
        </p:nvSpPr>
        <p:spPr>
          <a:xfrm>
            <a:off x="539496" y="3476289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.working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B.crying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.running</a:t>
            </a:r>
            <a:endParaRPr lang="en-US" altLang="zh-CN" sz="2800" dirty="0"/>
          </a:p>
        </p:txBody>
      </p:sp>
      <p:sp>
        <p:nvSpPr>
          <p:cNvPr id="13" name="QC_7_AN.6_1#94ebfbd7b.bracket?vaa=1&amp;vcp=1&amp;pid=68406b3a3&amp;color=0,0,0&amp;vpa=91&amp;vtp=1&amp;vaab=1"/>
          <p:cNvSpPr/>
          <p:nvPr/>
        </p:nvSpPr>
        <p:spPr>
          <a:xfrm>
            <a:off x="1083215" y="3463208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4" name="QC_7_BD.171_1#d5e5ecc6b.choices?vaa=1&amp;vcp=1&amp;pid=68406b3a3&amp;color=0,0,0&amp;vtp=1&amp;vaab=1&amp;bbb=1"/>
          <p:cNvSpPr/>
          <p:nvPr/>
        </p:nvSpPr>
        <p:spPr>
          <a:xfrm>
            <a:off x="539496" y="4060108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.bottle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B.box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.basket</a:t>
            </a:r>
            <a:endParaRPr lang="en-US" altLang="zh-CN" sz="2800" dirty="0"/>
          </a:p>
        </p:txBody>
      </p:sp>
      <p:sp>
        <p:nvSpPr>
          <p:cNvPr id="15" name="QC_7_AN.7_1#d5e5ecc6b.bracket?vaa=1&amp;vcp=1&amp;pid=68406b3a3&amp;color=0,0,0&amp;vpa=92&amp;vtp=1&amp;vaab=1"/>
          <p:cNvSpPr/>
          <p:nvPr/>
        </p:nvSpPr>
        <p:spPr>
          <a:xfrm>
            <a:off x="1083215" y="4047027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6" name="QC_7_BD.173_1#82d9e5e83.choices?vaa=1&amp;vcp=1&amp;pid=68406b3a3&amp;color=0,0,0&amp;vtp=1&amp;vaab=1&amp;bbb=1"/>
          <p:cNvSpPr/>
          <p:nvPr/>
        </p:nvSpPr>
        <p:spPr>
          <a:xfrm>
            <a:off x="539496" y="4643927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.Wait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B.Relax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.Hide</a:t>
            </a:r>
            <a:endParaRPr lang="en-US" altLang="zh-CN" sz="2800" dirty="0"/>
          </a:p>
        </p:txBody>
      </p:sp>
      <p:sp>
        <p:nvSpPr>
          <p:cNvPr id="17" name="QC_7_AN.8_1#82d9e5e83.bracket?vaa=1&amp;vcp=1&amp;pid=68406b3a3&amp;color=0,0,0&amp;vpa=93&amp;vtp=1&amp;vaab=1"/>
          <p:cNvSpPr/>
          <p:nvPr/>
        </p:nvSpPr>
        <p:spPr>
          <a:xfrm>
            <a:off x="1083215" y="4630846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8" name="QC_7_BD.175_1#2ff0360a0.choices?vaa=1&amp;vcp=1&amp;pid=68406b3a3&amp;color=0,0,0&amp;vtp=1&amp;vaab=1&amp;bbb=1"/>
          <p:cNvSpPr/>
          <p:nvPr/>
        </p:nvSpPr>
        <p:spPr>
          <a:xfrm>
            <a:off x="539496" y="5227746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.week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B.morning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.season</a:t>
            </a:r>
            <a:endParaRPr lang="en-US" altLang="zh-CN" sz="2800" dirty="0"/>
          </a:p>
        </p:txBody>
      </p:sp>
      <p:sp>
        <p:nvSpPr>
          <p:cNvPr id="19" name="QC_7_AN.9_1#2ff0360a0.bracket?vaa=1&amp;vcp=1&amp;pid=68406b3a3&amp;color=0,0,0&amp;vpa=94&amp;vtp=1&amp;vaab=1"/>
          <p:cNvSpPr/>
          <p:nvPr/>
        </p:nvSpPr>
        <p:spPr>
          <a:xfrm>
            <a:off x="1083215" y="5214665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20" name="QC_7_BD.177_1#7e0976535.choices?vaa=1&amp;vcp=1&amp;pid=68406b3a3&amp;color=0,0,0&amp;vtp=1&amp;vaab=1&amp;bbb=1"/>
          <p:cNvSpPr/>
          <p:nvPr/>
        </p:nvSpPr>
        <p:spPr>
          <a:xfrm>
            <a:off x="539496" y="5811565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.tiger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B.bird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.cat</a:t>
            </a:r>
            <a:endParaRPr lang="en-US" altLang="zh-CN" sz="2800" dirty="0"/>
          </a:p>
        </p:txBody>
      </p:sp>
      <p:sp>
        <p:nvSpPr>
          <p:cNvPr id="21" name="QC_7_AN.179_1#7e0976535.bracket?vaa=1&amp;vcp=1&amp;pid=68406b3a3&amp;color=0,0,0&amp;vpa=95&amp;vtp=1&amp;vaab=1"/>
          <p:cNvSpPr/>
          <p:nvPr/>
        </p:nvSpPr>
        <p:spPr>
          <a:xfrm>
            <a:off x="1261015" y="5798484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  <p:bldP spid="17" grpId="0" build="p" animBg="1"/>
      <p:bldP spid="19" grpId="0" build="p" animBg="1"/>
      <p:bldP spid="21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136348d68.fixed?vcp=1&amp;pid=9b972501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第23讲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11~12</a:t>
            </a:r>
            <a:endParaRPr lang="en-US" altLang="zh-CN" sz="4000" dirty="0"/>
          </a:p>
        </p:txBody>
      </p:sp>
      <p:sp>
        <p:nvSpPr>
          <p:cNvPr id="3" name="C_4_BD#136348d68.fixed?vcp=1&amp;pid=9b9725016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7a3101da?vcp=1&amp;pid=136348d68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词语拓展</a:t>
            </a:r>
            <a:endParaRPr lang="en-US" altLang="zh-CN" sz="3200" dirty="0"/>
          </a:p>
        </p:txBody>
      </p:sp>
      <p:sp>
        <p:nvSpPr>
          <p:cNvPr id="3" name="QB_6_BD.1_1#054bfc7ba?vaa=1&amp;vcp=1&amp;pid=d7a3101da&amp;color=0,0,0&amp;vtp=1&amp;vaab=1&amp;bbb=1"/>
          <p:cNvSpPr/>
          <p:nvPr/>
        </p:nvSpPr>
        <p:spPr>
          <a:xfrm>
            <a:off x="539496" y="1263495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lately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.最近；不久前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晚的；迟的；原来的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；之前的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power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权力；力量→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强有力的；力量大的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banker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银行家→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银行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examine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检查；检验→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检查；考试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uncomfortable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.使人不舒服的；令人不舒适的→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舒服的；舒适的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weight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.重量；分量→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称（重量）；重达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endParaRPr lang="en-US" altLang="zh-CN" sz="2800" dirty="0"/>
          </a:p>
        </p:txBody>
      </p:sp>
      <p:sp>
        <p:nvSpPr>
          <p:cNvPr id="4" name="QB_6_AN.1_1#054bfc7ba.blank?vaa=1&amp;vcp=1&amp;pid=d7a3101da&amp;color=0,0,0&amp;vpa=1&amp;vtp=1&amp;vaab=1&amp;bbb=1"/>
          <p:cNvSpPr/>
          <p:nvPr/>
        </p:nvSpPr>
        <p:spPr>
          <a:xfrm>
            <a:off x="5063077" y="1233015"/>
            <a:ext cx="769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late</a:t>
            </a:r>
            <a:endParaRPr lang="en-US" altLang="zh-CN" sz="2800" dirty="0"/>
          </a:p>
        </p:txBody>
      </p:sp>
      <p:sp>
        <p:nvSpPr>
          <p:cNvPr id="6" name="QB_6_AN.2_1#054bfc7ba.blank?vaa=1&amp;vcp=1&amp;pid=d7a3101da&amp;color=0,0,0&amp;vpa=2&amp;vtp=1&amp;vaab=1&amp;bbb=1"/>
          <p:cNvSpPr/>
          <p:nvPr/>
        </p:nvSpPr>
        <p:spPr>
          <a:xfrm>
            <a:off x="4626515" y="1868015"/>
            <a:ext cx="15430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powerful</a:t>
            </a:r>
            <a:endParaRPr lang="en-US" altLang="zh-CN" sz="2800" dirty="0"/>
          </a:p>
        </p:txBody>
      </p:sp>
      <p:sp>
        <p:nvSpPr>
          <p:cNvPr id="8" name="QB_6_AN.3_1#054bfc7ba.blank?vaa=1&amp;vcp=1&amp;pid=d7a3101da&amp;color=0,0,0&amp;vpa=3&amp;vtp=1&amp;vaab=1&amp;bbb=1"/>
          <p:cNvSpPr/>
          <p:nvPr/>
        </p:nvSpPr>
        <p:spPr>
          <a:xfrm>
            <a:off x="4018502" y="2528415"/>
            <a:ext cx="9493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bank</a:t>
            </a:r>
            <a:endParaRPr lang="en-US" altLang="zh-CN" sz="2800" dirty="0"/>
          </a:p>
        </p:txBody>
      </p:sp>
      <p:sp>
        <p:nvSpPr>
          <p:cNvPr id="10" name="QB_6_AN.4_1#054bfc7ba.blank?vaa=1&amp;vcp=1&amp;pid=d7a3101da&amp;color=0,0,0&amp;vpa=4&amp;vtp=1&amp;vaab=1&amp;bbb=1"/>
          <p:cNvSpPr/>
          <p:nvPr/>
        </p:nvSpPr>
        <p:spPr>
          <a:xfrm>
            <a:off x="4944015" y="3176115"/>
            <a:ext cx="20129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examination</a:t>
            </a:r>
            <a:endParaRPr lang="en-US" altLang="zh-CN" sz="2800" dirty="0"/>
          </a:p>
        </p:txBody>
      </p:sp>
      <p:sp>
        <p:nvSpPr>
          <p:cNvPr id="12" name="QB_6_AN.5_1#054bfc7ba.blank?vaa=1&amp;vcp=1&amp;pid=d7a3101da&amp;color=0,0,0&amp;vpa=5&amp;vtp=1&amp;vaab=1&amp;bbb=1"/>
          <p:cNvSpPr/>
          <p:nvPr/>
        </p:nvSpPr>
        <p:spPr>
          <a:xfrm>
            <a:off x="8714328" y="3823815"/>
            <a:ext cx="19748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comfortable</a:t>
            </a:r>
            <a:endParaRPr lang="en-US" altLang="zh-CN" sz="2800" dirty="0"/>
          </a:p>
        </p:txBody>
      </p:sp>
      <p:sp>
        <p:nvSpPr>
          <p:cNvPr id="14" name="QB_6_AN.12_1#054bfc7ba.blank?vaa=1&amp;vcp=1&amp;pid=d7a3101da&amp;color=0,0,0&amp;vpa=6&amp;vtp=1&amp;vaab=1&amp;bbb=1"/>
          <p:cNvSpPr/>
          <p:nvPr/>
        </p:nvSpPr>
        <p:spPr>
          <a:xfrm>
            <a:off x="4551902" y="5085560"/>
            <a:ext cx="11271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weigh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  <p:bldP spid="14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3_1#89abb8201?vaa=1&amp;vcp=1&amp;pid=d7a3101da&amp;color=0,0,0&amp;vtp=1&amp;vaab=1&amp;bt=1&amp;bbb=1"/>
          <p:cNvSpPr/>
          <p:nvPr/>
        </p:nvSpPr>
        <p:spPr>
          <a:xfrm>
            <a:off x="539496" y="9306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agreement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（意见或看法）一致；同意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.同意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；赞成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unexpected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出乎意料的；始料不及的→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.预期；期待；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盼望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oversleep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睡过头；睡得太久→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（过去式）→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（过去分词）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工作者；工人→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工作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burn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着火；燃烧→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（过去式）→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（过去分词）</a:t>
            </a:r>
            <a:endParaRPr lang="en-US" altLang="zh-CN" sz="2800" dirty="0"/>
          </a:p>
        </p:txBody>
      </p:sp>
      <p:sp>
        <p:nvSpPr>
          <p:cNvPr id="3" name="QB_6_AN.1_1#89abb8201.blank?vaa=1&amp;vcp=1&amp;pid=d7a3101da&amp;color=0,0,0&amp;vpa=7&amp;vtp=1&amp;vaab=1&amp;bbb=1"/>
          <p:cNvSpPr/>
          <p:nvPr/>
        </p:nvSpPr>
        <p:spPr>
          <a:xfrm>
            <a:off x="7691978" y="887444"/>
            <a:ext cx="10271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agree</a:t>
            </a:r>
            <a:endParaRPr lang="en-US" altLang="zh-CN" sz="2800" dirty="0"/>
          </a:p>
        </p:txBody>
      </p:sp>
      <p:sp>
        <p:nvSpPr>
          <p:cNvPr id="5" name="QB_6_AN.2_1#89abb8201.blank?vaa=1&amp;vcp=1&amp;pid=d7a3101da&amp;color=0,0,0&amp;vpa=8&amp;vtp=1&amp;vaab=1&amp;bbb=1"/>
          <p:cNvSpPr/>
          <p:nvPr/>
        </p:nvSpPr>
        <p:spPr>
          <a:xfrm>
            <a:off x="7763414" y="1535144"/>
            <a:ext cx="11842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expect</a:t>
            </a:r>
            <a:endParaRPr lang="en-US" altLang="zh-CN" sz="2800" dirty="0"/>
          </a:p>
        </p:txBody>
      </p:sp>
      <p:sp>
        <p:nvSpPr>
          <p:cNvPr id="7" name="QB_6_AN.3_1#89abb8201.blank?vaa=1&amp;vcp=1&amp;pid=d7a3101da&amp;color=0,0,0&amp;vpa=9&amp;vtp=1&amp;vaab=1&amp;bbb=1"/>
          <p:cNvSpPr/>
          <p:nvPr/>
        </p:nvSpPr>
        <p:spPr>
          <a:xfrm>
            <a:off x="6131465" y="2830544"/>
            <a:ext cx="15605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overslept</a:t>
            </a:r>
            <a:endParaRPr lang="en-US" altLang="zh-CN" sz="2800" dirty="0"/>
          </a:p>
        </p:txBody>
      </p:sp>
      <p:sp>
        <p:nvSpPr>
          <p:cNvPr id="8" name="QB_6_AN.4_1#89abb8201.blank?vaa=1&amp;vcp=1&amp;pid=d7a3101da&amp;color=0,0,0&amp;vpa=10&amp;vtp=1&amp;vaab=1&amp;bbb=1"/>
          <p:cNvSpPr/>
          <p:nvPr/>
        </p:nvSpPr>
        <p:spPr>
          <a:xfrm>
            <a:off x="524415" y="3478244"/>
            <a:ext cx="15605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overslept</a:t>
            </a:r>
            <a:endParaRPr lang="en-US" altLang="zh-CN" sz="2800" dirty="0"/>
          </a:p>
        </p:txBody>
      </p:sp>
      <p:sp>
        <p:nvSpPr>
          <p:cNvPr id="10" name="QB_6_AN.5_1#89abb8201.blank?vaa=1&amp;vcp=1&amp;pid=d7a3101da&amp;color=0,0,0&amp;vpa=11&amp;vtp=1&amp;vaab=1&amp;bbb=1"/>
          <p:cNvSpPr/>
          <p:nvPr/>
        </p:nvSpPr>
        <p:spPr>
          <a:xfrm>
            <a:off x="5291677" y="4138644"/>
            <a:ext cx="9906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endParaRPr lang="en-US" altLang="zh-CN" sz="2800" dirty="0"/>
          </a:p>
        </p:txBody>
      </p:sp>
      <p:sp>
        <p:nvSpPr>
          <p:cNvPr id="12" name="QB_6_AN.23_1#89abb8201.blank?vaa=1&amp;vcp=1&amp;pid=d7a3101da&amp;color=0,0,0&amp;vpa=12&amp;vtp=1&amp;vaab=1&amp;bbb=1"/>
          <p:cNvSpPr/>
          <p:nvPr/>
        </p:nvSpPr>
        <p:spPr>
          <a:xfrm>
            <a:off x="4514818" y="4786344"/>
            <a:ext cx="20955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burnt/burned</a:t>
            </a:r>
            <a:endParaRPr lang="en-US" altLang="zh-CN" sz="2800" dirty="0"/>
          </a:p>
        </p:txBody>
      </p:sp>
      <p:sp>
        <p:nvSpPr>
          <p:cNvPr id="13" name="QB_6_AN.24_1#89abb8201.blank?vaa=1&amp;vcp=1&amp;pid=d7a3101da&amp;color=0,0,0&amp;vpa=13&amp;vtp=1&amp;vaab=1&amp;bbb=1"/>
          <p:cNvSpPr/>
          <p:nvPr/>
        </p:nvSpPr>
        <p:spPr>
          <a:xfrm>
            <a:off x="8959819" y="4786344"/>
            <a:ext cx="20955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burnt/burned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8" grpId="0" build="p" animBg="1"/>
      <p:bldP spid="10" grpId="0" build="p" animBg="1"/>
      <p:bldP spid="12" grpId="0" build="p" animBg="1"/>
      <p:bldP spid="13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5_1#34bc5aee9?vaa=1&amp;vcp=1&amp;pid=d7a3101da&amp;color=0,0,0&amp;vtp=1&amp;vaab=1&amp;bt=1&amp;bbb=1&amp;h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西；西方；西部；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西方的；西部的；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.向（在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）西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.西方的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；西部的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discovery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发现；发觉→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发现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believable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.可相信的；可信任的→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.相信→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难以置信的→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不信；怀疑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disappear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消失；不见→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出现</a:t>
            </a:r>
            <a:endParaRPr lang="en-US" altLang="zh-CN" sz="2800" dirty="0"/>
          </a:p>
        </p:txBody>
      </p:sp>
      <p:sp>
        <p:nvSpPr>
          <p:cNvPr id="3" name="QB_6_AN.1_1#34bc5aee9.blank?vaa=1&amp;vcp=1&amp;pid=d7a3101da&amp;color=0,0,0&amp;vpa=14&amp;vtp=1&amp;vaab=1&amp;bbb=1"/>
          <p:cNvSpPr/>
          <p:nvPr/>
        </p:nvSpPr>
        <p:spPr>
          <a:xfrm>
            <a:off x="1426115" y="2162524"/>
            <a:ext cx="13636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western</a:t>
            </a:r>
            <a:endParaRPr lang="en-US" altLang="zh-CN" sz="2800" dirty="0"/>
          </a:p>
        </p:txBody>
      </p:sp>
      <p:sp>
        <p:nvSpPr>
          <p:cNvPr id="5" name="QB_6_AN.2_1#34bc5aee9.blank?vaa=1&amp;vcp=1&amp;pid=d7a3101da&amp;color=0,0,0&amp;vpa=15&amp;vtp=1&amp;vaab=1&amp;bbb=1"/>
          <p:cNvSpPr/>
          <p:nvPr/>
        </p:nvSpPr>
        <p:spPr>
          <a:xfrm>
            <a:off x="5245640" y="2810224"/>
            <a:ext cx="14620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discover</a:t>
            </a:r>
            <a:endParaRPr lang="en-US" altLang="zh-CN" sz="2800" dirty="0"/>
          </a:p>
        </p:txBody>
      </p:sp>
      <p:sp>
        <p:nvSpPr>
          <p:cNvPr id="7" name="QB_6_AN.3_1#34bc5aee9.blank?vaa=1&amp;vcp=1&amp;pid=d7a3101da&amp;color=0,0,0&amp;vpa=16&amp;vtp=1&amp;vaab=1&amp;bbb=1"/>
          <p:cNvSpPr/>
          <p:nvPr/>
        </p:nvSpPr>
        <p:spPr>
          <a:xfrm>
            <a:off x="6842664" y="3457924"/>
            <a:ext cx="12827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believe</a:t>
            </a:r>
            <a:endParaRPr lang="en-US" altLang="zh-CN" sz="2800" dirty="0"/>
          </a:p>
        </p:txBody>
      </p:sp>
      <p:sp>
        <p:nvSpPr>
          <p:cNvPr id="8" name="QB_6_AN.4_1#34bc5aee9.blank?vaa=1&amp;vcp=1&amp;pid=d7a3101da&amp;color=0,0,0&amp;vpa=17&amp;vtp=1&amp;vaab=1&amp;bbb=1"/>
          <p:cNvSpPr/>
          <p:nvPr/>
        </p:nvSpPr>
        <p:spPr>
          <a:xfrm>
            <a:off x="537115" y="4105624"/>
            <a:ext cx="20716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unbelievable</a:t>
            </a:r>
            <a:endParaRPr lang="en-US" altLang="zh-CN" sz="2800" dirty="0"/>
          </a:p>
        </p:txBody>
      </p:sp>
      <p:sp>
        <p:nvSpPr>
          <p:cNvPr id="9" name="QB_6_AN.5_1#34bc5aee9.blank?vaa=1&amp;vcp=1&amp;pid=d7a3101da&amp;color=0,0,0&amp;vpa=18&amp;vtp=1&amp;vaab=1&amp;bbb=1"/>
          <p:cNvSpPr/>
          <p:nvPr/>
        </p:nvSpPr>
        <p:spPr>
          <a:xfrm>
            <a:off x="5906040" y="4105624"/>
            <a:ext cx="14811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disbelief</a:t>
            </a:r>
            <a:endParaRPr lang="en-US" altLang="zh-CN" sz="2800" dirty="0"/>
          </a:p>
        </p:txBody>
      </p:sp>
      <p:sp>
        <p:nvSpPr>
          <p:cNvPr id="11" name="QB_6_AN.34_1#34bc5aee9.blank?vaa=1&amp;vcp=1&amp;pid=d7a3101da&amp;color=0,0,0&amp;vpa=19&amp;vtp=1&amp;vaab=1&amp;bbb=1"/>
          <p:cNvSpPr/>
          <p:nvPr/>
        </p:nvSpPr>
        <p:spPr>
          <a:xfrm>
            <a:off x="5242465" y="4719669"/>
            <a:ext cx="12049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appear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8" grpId="0" build="p" animBg="1"/>
      <p:bldP spid="9" grpId="0" build="p" animBg="1"/>
      <p:bldP spid="11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fe2f99a4?vcp=1&amp;pid=136348d68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重点短语</a:t>
            </a:r>
            <a:endParaRPr lang="en-US" altLang="zh-CN" sz="3200" dirty="0"/>
          </a:p>
        </p:txBody>
      </p:sp>
      <p:sp>
        <p:nvSpPr>
          <p:cNvPr id="3" name="QB_6_BD.35_1#7d8cca147?vaa=1&amp;vcp=1&amp;pid=3fe2f99a4&amp;color=0,0,0&amp;vtp=1&amp;vaab=1&amp;bbb=1"/>
          <p:cNvSpPr/>
          <p:nvPr/>
        </p:nvSpPr>
        <p:spPr>
          <a:xfrm>
            <a:off x="539496" y="1263495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抢某人的位置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寻找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进球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同意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正要做某事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愚人节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起飞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开某人的玩笑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_________________</a:t>
            </a:r>
            <a:endParaRPr lang="en-US" altLang="zh-CN" sz="2800" dirty="0"/>
          </a:p>
        </p:txBody>
      </p:sp>
      <p:sp>
        <p:nvSpPr>
          <p:cNvPr id="4" name="QB_6_AN.1_1#7d8cca147.blank?vaa=1&amp;vcp=1&amp;pid=3fe2f99a4&amp;color=0,0,0&amp;vpa=20&amp;vtp=1&amp;vaab=1&amp;bbb=1"/>
          <p:cNvSpPr/>
          <p:nvPr/>
        </p:nvSpPr>
        <p:spPr>
          <a:xfrm>
            <a:off x="3127915" y="1220315"/>
            <a:ext cx="3099816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position</a:t>
            </a:r>
            <a:endParaRPr lang="en-US" altLang="zh-CN" sz="2800" dirty="0"/>
          </a:p>
        </p:txBody>
      </p:sp>
      <p:sp>
        <p:nvSpPr>
          <p:cNvPr id="6" name="QB_6_AN.2_1#7d8cca147.blank?vaa=1&amp;vcp=1&amp;pid=3fe2f99a4&amp;color=0,0,0&amp;vpa=21&amp;vtp=1&amp;vaab=1&amp;bbb=1"/>
          <p:cNvSpPr/>
          <p:nvPr/>
        </p:nvSpPr>
        <p:spPr>
          <a:xfrm>
            <a:off x="1667414" y="1880715"/>
            <a:ext cx="17589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search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endParaRPr lang="en-US" altLang="zh-CN" sz="2800" dirty="0"/>
          </a:p>
        </p:txBody>
      </p:sp>
      <p:sp>
        <p:nvSpPr>
          <p:cNvPr id="8" name="QB_6_AN.3_1#7d8cca147.blank?vaa=1&amp;vcp=1&amp;pid=3fe2f99a4&amp;color=0,0,0&amp;vpa=22&amp;vtp=1&amp;vaab=1&amp;bbb=1"/>
          <p:cNvSpPr/>
          <p:nvPr/>
        </p:nvSpPr>
        <p:spPr>
          <a:xfrm>
            <a:off x="1705514" y="2515715"/>
            <a:ext cx="24082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score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goal</a:t>
            </a:r>
            <a:endParaRPr lang="en-US" altLang="zh-CN" sz="2800" dirty="0"/>
          </a:p>
        </p:txBody>
      </p:sp>
      <p:sp>
        <p:nvSpPr>
          <p:cNvPr id="10" name="QB_6_AN.4_1#7d8cca147.blank?vaa=1&amp;vcp=1&amp;pid=3fe2f99a4&amp;color=0,0,0&amp;vpa=23&amp;vtp=1&amp;vaab=1&amp;bbb=1"/>
          <p:cNvSpPr/>
          <p:nvPr/>
        </p:nvSpPr>
        <p:spPr>
          <a:xfrm>
            <a:off x="1718214" y="3163415"/>
            <a:ext cx="21907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agreement</a:t>
            </a:r>
            <a:endParaRPr lang="en-US" altLang="zh-CN" sz="2800" dirty="0"/>
          </a:p>
        </p:txBody>
      </p:sp>
      <p:sp>
        <p:nvSpPr>
          <p:cNvPr id="12" name="QB_6_AN.5_1#7d8cca147.blank?vaa=1&amp;vcp=1&amp;pid=3fe2f99a4&amp;color=0,0,0&amp;vpa=24&amp;vtp=1&amp;vaab=1&amp;bbb=1"/>
          <p:cNvSpPr/>
          <p:nvPr/>
        </p:nvSpPr>
        <p:spPr>
          <a:xfrm>
            <a:off x="2708814" y="3823815"/>
            <a:ext cx="32289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</a:t>
            </a:r>
            <a:endParaRPr lang="en-US" altLang="zh-CN" sz="2800" dirty="0"/>
          </a:p>
        </p:txBody>
      </p:sp>
      <p:sp>
        <p:nvSpPr>
          <p:cNvPr id="14" name="QB_6_AN.6_1#7d8cca147.blank?vaa=1&amp;vcp=1&amp;pid=3fe2f99a4&amp;color=0,0,0&amp;vpa=25&amp;vtp=1&amp;vaab=1&amp;bbb=1"/>
          <p:cNvSpPr/>
          <p:nvPr/>
        </p:nvSpPr>
        <p:spPr>
          <a:xfrm>
            <a:off x="2010314" y="4458815"/>
            <a:ext cx="2847404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April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Fool’s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endParaRPr lang="en-US" altLang="zh-CN" sz="2800" dirty="0"/>
          </a:p>
        </p:txBody>
      </p:sp>
      <p:sp>
        <p:nvSpPr>
          <p:cNvPr id="16" name="QB_6_AN.7_1#7d8cca147.blank?vaa=1&amp;vcp=1&amp;pid=3fe2f99a4&amp;color=0,0,0&amp;vpa=26&amp;vtp=1&amp;vaab=1&amp;bbb=1"/>
          <p:cNvSpPr/>
          <p:nvPr/>
        </p:nvSpPr>
        <p:spPr>
          <a:xfrm>
            <a:off x="1654714" y="5119215"/>
            <a:ext cx="1436624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</a:t>
            </a:r>
            <a:endParaRPr lang="en-US" altLang="zh-CN" sz="2800" dirty="0"/>
          </a:p>
        </p:txBody>
      </p:sp>
      <p:sp>
        <p:nvSpPr>
          <p:cNvPr id="18" name="QB_6_AN.50_1#7d8cca147.blank?vaa=1&amp;vcp=1&amp;pid=3fe2f99a4&amp;color=0,0,0&amp;vpa=27&amp;vtp=1&amp;vaab=1&amp;bbb=1"/>
          <p:cNvSpPr/>
          <p:nvPr/>
        </p:nvSpPr>
        <p:spPr>
          <a:xfrm>
            <a:off x="3140615" y="5733260"/>
            <a:ext cx="29130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jokes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sb.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  <p:bldP spid="14" grpId="0" build="p" animBg="1"/>
      <p:bldP spid="16" grpId="0" build="p" animBg="1"/>
      <p:bldP spid="18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2738</Words>
  <Application>Microsoft Office PowerPoint</Application>
  <PresentationFormat>宽屏</PresentationFormat>
  <Paragraphs>421</Paragraphs>
  <Slides>41</Slides>
  <Notes>37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9" baseType="lpstr">
      <vt:lpstr>Arial (正文)</vt:lpstr>
      <vt:lpstr>华文隶书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1018801308@qq.com</cp:lastModifiedBy>
  <cp:revision>6</cp:revision>
  <dcterms:created xsi:type="dcterms:W3CDTF">2024-11-19T13:52:27Z</dcterms:created>
  <dcterms:modified xsi:type="dcterms:W3CDTF">2025-07-23T10:20:51Z</dcterms:modified>
  <cp:category/>
  <cp:contentStatus/>
</cp:coreProperties>
</file>