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2"/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806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2-8_00"/>
          <p:cNvPicPr>
            <a:picLocks noChangeAspect="1"/>
          </p:cNvPicPr>
          <p:nvPr/>
        </p:nvPicPr>
        <p:blipFill>
          <a:blip r:embed="rId2"/>
          <a:srcRect l="2112" t="4243" r="2726" b="4265"/>
          <a:stretch>
            <a:fillRect/>
          </a:stretch>
        </p:blipFill>
        <p:spPr>
          <a:xfrm>
            <a:off x="911860" y="1138555"/>
            <a:ext cx="10591800" cy="47783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40400" y="2767330"/>
            <a:ext cx="465455" cy="4629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638540" y="3766947"/>
            <a:ext cx="927100" cy="4381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特点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70960" y="4354703"/>
            <a:ext cx="901700" cy="3994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最深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41340" y="4316349"/>
            <a:ext cx="161353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最能反映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03800" y="4865370"/>
            <a:ext cx="51498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250170" y="4866005"/>
            <a:ext cx="514985" cy="5118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8_01"/>
          <p:cNvPicPr>
            <a:picLocks noChangeAspect="1"/>
          </p:cNvPicPr>
          <p:nvPr/>
        </p:nvPicPr>
        <p:blipFill>
          <a:blip r:embed="rId2"/>
          <a:srcRect l="2313" t="3232" r="2524" b="2124"/>
          <a:stretch>
            <a:fillRect/>
          </a:stretch>
        </p:blipFill>
        <p:spPr>
          <a:xfrm>
            <a:off x="995680" y="791845"/>
            <a:ext cx="10200640" cy="54292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275570" y="2042795"/>
            <a:ext cx="627380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74935" y="2654935"/>
            <a:ext cx="62801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27850" y="3679825"/>
            <a:ext cx="601980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8_02"/>
          <p:cNvPicPr>
            <a:picLocks noChangeAspect="1"/>
          </p:cNvPicPr>
          <p:nvPr/>
        </p:nvPicPr>
        <p:blipFill>
          <a:blip r:embed="rId2"/>
          <a:srcRect l="2112" r="2524"/>
          <a:stretch>
            <a:fillRect/>
          </a:stretch>
        </p:blipFill>
        <p:spPr>
          <a:xfrm>
            <a:off x="140335" y="1162050"/>
            <a:ext cx="119634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8-1_00"/>
          <p:cNvPicPr>
            <a:picLocks noChangeAspect="1"/>
          </p:cNvPicPr>
          <p:nvPr/>
        </p:nvPicPr>
        <p:blipFill>
          <a:blip r:embed="rId2"/>
          <a:srcRect l="1655" r="2477" b="1379"/>
          <a:stretch>
            <a:fillRect/>
          </a:stretch>
        </p:blipFill>
        <p:spPr>
          <a:xfrm>
            <a:off x="1071880" y="703580"/>
            <a:ext cx="10281285" cy="545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8-1_01"/>
          <p:cNvPicPr>
            <a:picLocks noChangeAspect="1"/>
          </p:cNvPicPr>
          <p:nvPr/>
        </p:nvPicPr>
        <p:blipFill>
          <a:blip r:embed="rId2"/>
          <a:srcRect r="-1310" b="48023"/>
          <a:stretch>
            <a:fillRect/>
          </a:stretch>
        </p:blipFill>
        <p:spPr>
          <a:xfrm>
            <a:off x="833120" y="788670"/>
            <a:ext cx="10772140" cy="528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8-1_01"/>
          <p:cNvPicPr>
            <a:picLocks noChangeAspect="1"/>
          </p:cNvPicPr>
          <p:nvPr/>
        </p:nvPicPr>
        <p:blipFill>
          <a:blip r:embed="rId2"/>
          <a:srcRect t="52189" r="1482"/>
          <a:stretch>
            <a:fillRect/>
          </a:stretch>
        </p:blipFill>
        <p:spPr>
          <a:xfrm>
            <a:off x="550545" y="857250"/>
            <a:ext cx="11091545" cy="514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</Words>
  <Application>Microsoft Office PowerPoint</Application>
  <PresentationFormat>宽屏</PresentationFormat>
  <Paragraphs>10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2024-09-05T00:37:41Z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59FBDB79F73A43B78F90368EA6C54FB4_13</vt:lpwstr>
  </property>
</Properties>
</file>