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8" r:id="rId57"/>
    <p:sldId id="319" r:id="rId58"/>
    <p:sldId id="320" r:id="rId59"/>
    <p:sldId id="321" r:id="rId60"/>
    <p:sldId id="322" r:id="rId61"/>
    <p:sldId id="323" r:id="rId62"/>
    <p:sldId id="324" r:id="rId63"/>
    <p:sldId id="325" r:id="rId64"/>
    <p:sldId id="334" r:id="rId65"/>
    <p:sldId id="326" r:id="rId66"/>
    <p:sldId id="328" r:id="rId67"/>
    <p:sldId id="330" r:id="rId68"/>
    <p:sldId id="333" r:id="rId69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238" autoAdjust="0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63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71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35899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7A9E9D-A8E1-ED6D-E330-61F0C3D998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2A43DDD-EC33-957D-2AF2-7D40B12ADBF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DE48CD4-1F88-290D-3C48-B6CF3FFFC16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75CB7E-7D08-29FB-6050-A1010AF24DC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0645876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slide" Target="../slides/slide55.xml"/><Relationship Id="rId3" Type="http://schemas.openxmlformats.org/officeDocument/2006/relationships/slide" Target="../slides/slide3.xml"/><Relationship Id="rId7" Type="http://schemas.openxmlformats.org/officeDocument/2006/relationships/slide" Target="../slides/slide45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0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slide" Target="../slides/slide55.xml"/><Relationship Id="rId3" Type="http://schemas.openxmlformats.org/officeDocument/2006/relationships/slide" Target="../slides/slide3.xml"/><Relationship Id="rId7" Type="http://schemas.openxmlformats.org/officeDocument/2006/relationships/slide" Target="../slides/slide45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0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slide" Target="../slides/slide55.xml"/><Relationship Id="rId3" Type="http://schemas.openxmlformats.org/officeDocument/2006/relationships/slide" Target="../slides/slide3.xml"/><Relationship Id="rId7" Type="http://schemas.openxmlformats.org/officeDocument/2006/relationships/slide" Target="../slides/slide45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0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slide" Target="../slides/slide55.xml"/><Relationship Id="rId3" Type="http://schemas.openxmlformats.org/officeDocument/2006/relationships/slide" Target="../slides/slide3.xml"/><Relationship Id="rId7" Type="http://schemas.openxmlformats.org/officeDocument/2006/relationships/slide" Target="../slides/slide45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0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66a20a7d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E35B5055-EF3E-4ABD-876B-F659CD4C238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第18讲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Modules 4~6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66a20a7d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8863AD49-8E2C-46D1-BE93-FD24203880E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0df0286ac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594321278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9ff1b4a39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0f3daee4c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c9df67a5d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0df0286ac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594321278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9ff1b4a39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0f3daee4c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写作指导</a:t>
            </a:r>
            <a:endParaRPr lang="en-US" sz="1800" dirty="0"/>
          </a:p>
        </p:txBody>
      </p:sp>
      <p:sp>
        <p:nvSpPr>
          <p:cNvPr id="13" name="MasterShapeName?linknodeid=c9df67a5d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第18讲</a:t>
            </a:r>
            <a:endParaRPr lang="en-US" sz="2400" dirty="0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Modules 4~6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66a20a7d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42EE232A-6373-4FFD-9013-3882EF4F2E9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0df0286ac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594321278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9ff1b4a39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0f3daee4c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c9df67a5d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0df0286ac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594321278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9ff1b4a39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0f3daee4c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写作指导</a:t>
            </a:r>
            <a:endParaRPr lang="en-US" sz="1800" dirty="0"/>
          </a:p>
        </p:txBody>
      </p:sp>
      <p:sp>
        <p:nvSpPr>
          <p:cNvPr id="13" name="MasterShapeName?linknodeid=c9df67a5d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第18讲</a:t>
            </a:r>
            <a:endParaRPr lang="en-US" sz="2400" dirty="0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Modules 4~6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732c1f6c4d008ee886b34b9#tid=6747d69562550100098fdc7e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F89A5305-8278-7A4C-D7B3-4F0B54F497EE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DB793035-46C2-4BB0-81AE-9D8F430E91F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1F73FA87-DA57-4441-AEAE-3E14A11E5AF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0df0286ac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594321278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9ff1b4a39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0f3daee4c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c9df67a5d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0df0286ac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594321278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9ff1b4a39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0f3daee4c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写作指导</a:t>
            </a:r>
            <a:endParaRPr lang="en-US" sz="1800" dirty="0"/>
          </a:p>
        </p:txBody>
      </p:sp>
      <p:sp>
        <p:nvSpPr>
          <p:cNvPr id="13" name="MasterShapeName?linknodeid=c9df67a5d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B51A3279-AD4E-4336-A3C2-35455280C2A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0df0286ac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594321278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9ff1b4a39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0f3daee4c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c9df67a5d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0df0286ac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594321278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9ff1b4a39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0f3daee4c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写作指导</a:t>
            </a:r>
            <a:endParaRPr lang="en-US" sz="1800" dirty="0"/>
          </a:p>
        </p:txBody>
      </p:sp>
      <p:sp>
        <p:nvSpPr>
          <p:cNvPr id="13" name="MasterShapeName?linknodeid=c9df67a5d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5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3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3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3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3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3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3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3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3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3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3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3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34_1#39be780cf?vaa=1&amp;vcp=1&amp;pid=46be900c2&amp;color=0,0,0&amp;mp=1&amp;vtp=1&amp;vaab=1&amp;bt=1&amp;bbb=1"/>
          <p:cNvSpPr/>
          <p:nvPr/>
        </p:nvSpPr>
        <p:spPr>
          <a:xfrm>
            <a:off x="539496" y="22107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两个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关掉电视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让某人独自待着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实现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endParaRPr lang="en-US" altLang="zh-CN" sz="2800" dirty="0"/>
          </a:p>
        </p:txBody>
      </p:sp>
      <p:sp>
        <p:nvSpPr>
          <p:cNvPr id="3" name="QB_7_AN.1_1#39be780cf.blank?vaa=1&amp;vcp=1&amp;pid=46be900c2&amp;color=0,0,0&amp;mp=1&amp;vpa=19&amp;vtp=1&amp;vaab=1&amp;bbb=1"/>
          <p:cNvSpPr/>
          <p:nvPr/>
        </p:nvSpPr>
        <p:spPr>
          <a:xfrm>
            <a:off x="1540414" y="2167604"/>
            <a:ext cx="201453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couple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5" name="QB_7_AN.2_1#39be780cf.blank?vaa=1&amp;vcp=1&amp;pid=46be900c2&amp;color=0,0,0&amp;vpa=20&amp;vtp=1&amp;vaab=1&amp;bbb=1"/>
          <p:cNvSpPr/>
          <p:nvPr/>
        </p:nvSpPr>
        <p:spPr>
          <a:xfrm>
            <a:off x="2188114" y="2828004"/>
            <a:ext cx="2682812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turn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TV</a:t>
            </a:r>
            <a:endParaRPr lang="en-US" altLang="zh-CN" sz="2800" dirty="0"/>
          </a:p>
        </p:txBody>
      </p:sp>
      <p:sp>
        <p:nvSpPr>
          <p:cNvPr id="7" name="QB_7_AN.3_1#39be780cf.blank?vaa=1&amp;vcp=1&amp;pid=46be900c2&amp;color=0,0,0&amp;vpa=21&amp;vtp=1&amp;vaab=1&amp;bbb=1"/>
          <p:cNvSpPr/>
          <p:nvPr/>
        </p:nvSpPr>
        <p:spPr>
          <a:xfrm>
            <a:off x="3331115" y="3475704"/>
            <a:ext cx="253523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sb.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alone</a:t>
            </a:r>
            <a:endParaRPr lang="en-US" altLang="zh-CN" sz="2800" dirty="0"/>
          </a:p>
        </p:txBody>
      </p:sp>
      <p:sp>
        <p:nvSpPr>
          <p:cNvPr id="9" name="QB_7_AN.41_1#39be780cf.blank?vaa=1&amp;vcp=1&amp;pid=46be900c2&amp;color=0,0,0&amp;vpa=22&amp;vtp=1&amp;vaab=1&amp;bbb=1"/>
          <p:cNvSpPr/>
          <p:nvPr/>
        </p:nvSpPr>
        <p:spPr>
          <a:xfrm>
            <a:off x="1489615" y="4102449"/>
            <a:ext cx="1757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true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42_1#83d03adc1?vaa=1&amp;vcp=1&amp;pid=46be900c2&amp;color=0,0,0&amp;mp=1&amp;vtp=1&amp;vaab=1&amp;bt=1&amp;bbb=1"/>
          <p:cNvSpPr/>
          <p:nvPr/>
        </p:nvSpPr>
        <p:spPr>
          <a:xfrm>
            <a:off x="539496" y="18843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担心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出差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终于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提交，上交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整理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endParaRPr lang="en-US" altLang="zh-CN" sz="2800" dirty="0"/>
          </a:p>
        </p:txBody>
      </p:sp>
      <p:sp>
        <p:nvSpPr>
          <p:cNvPr id="3" name="QB_7_AN.1_1#83d03adc1.blank?vaa=1&amp;vcp=1&amp;pid=46be900c2&amp;color=0,0,0&amp;mp=1&amp;vpa=23&amp;vtp=1&amp;vaab=1&amp;bbb=1"/>
          <p:cNvSpPr/>
          <p:nvPr/>
        </p:nvSpPr>
        <p:spPr>
          <a:xfrm>
            <a:off x="1667414" y="1853914"/>
            <a:ext cx="284480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worried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endParaRPr lang="en-US" altLang="zh-CN" sz="2800" dirty="0"/>
          </a:p>
        </p:txBody>
      </p:sp>
      <p:sp>
        <p:nvSpPr>
          <p:cNvPr id="5" name="QB_7_AN.2_1#83d03adc1.blank?vaa=1&amp;vcp=1&amp;pid=46be900c2&amp;color=0,0,0&amp;vpa=24&amp;vtp=1&amp;vaab=1&amp;bbb=1"/>
          <p:cNvSpPr/>
          <p:nvPr/>
        </p:nvSpPr>
        <p:spPr>
          <a:xfrm>
            <a:off x="1635094" y="2501614"/>
            <a:ext cx="25082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business</a:t>
            </a:r>
            <a:endParaRPr lang="en-US" altLang="zh-CN" sz="2800" dirty="0"/>
          </a:p>
        </p:txBody>
      </p:sp>
      <p:sp>
        <p:nvSpPr>
          <p:cNvPr id="7" name="QB_7_AN.3_1#83d03adc1.blank?vaa=1&amp;vcp=1&amp;pid=46be900c2&amp;color=0,0,0&amp;vpa=25&amp;vtp=1&amp;vaab=1&amp;bbb=1"/>
          <p:cNvSpPr/>
          <p:nvPr/>
        </p:nvSpPr>
        <p:spPr>
          <a:xfrm>
            <a:off x="1692814" y="3149314"/>
            <a:ext cx="118427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endParaRPr lang="en-US" altLang="zh-CN" sz="2800" dirty="0"/>
          </a:p>
        </p:txBody>
      </p:sp>
      <p:sp>
        <p:nvSpPr>
          <p:cNvPr id="9" name="QB_7_AN.4_1#83d03adc1.blank?vaa=1&amp;vcp=1&amp;pid=46be900c2&amp;color=0,0,0&amp;vpa=26&amp;vtp=1&amp;vaab=1&amp;bbb=1"/>
          <p:cNvSpPr/>
          <p:nvPr/>
        </p:nvSpPr>
        <p:spPr>
          <a:xfrm>
            <a:off x="2734214" y="3797014"/>
            <a:ext cx="14033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endParaRPr lang="en-US" altLang="zh-CN" sz="2800" dirty="0"/>
          </a:p>
        </p:txBody>
      </p:sp>
      <p:sp>
        <p:nvSpPr>
          <p:cNvPr id="11" name="QB_7_AN.51_1#83d03adc1.blank?vaa=1&amp;vcp=1&amp;pid=46be900c2&amp;color=0,0,0&amp;vpa=27&amp;vtp=1&amp;vaab=1&amp;bbb=1"/>
          <p:cNvSpPr/>
          <p:nvPr/>
        </p:nvSpPr>
        <p:spPr>
          <a:xfrm>
            <a:off x="1705514" y="4411059"/>
            <a:ext cx="13446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tidy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8b68efa1d?vcp=1&amp;pid=62125959b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Module</a:t>
            </a:r>
            <a:r>
              <a:rPr lang="en-US" altLang="zh-CN" sz="32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</a:t>
            </a:r>
            <a:endParaRPr lang="en-US" altLang="zh-CN" sz="3200" dirty="0"/>
          </a:p>
        </p:txBody>
      </p:sp>
      <p:sp>
        <p:nvSpPr>
          <p:cNvPr id="3" name="QB_7_BD.52_1#5db18c144?vaa=1&amp;vcp=1&amp;pid=8b68efa1d&amp;color=0,0,0&amp;vtp=1&amp;vaab=1&amp;bbb=1"/>
          <p:cNvSpPr/>
          <p:nvPr/>
        </p:nvSpPr>
        <p:spPr>
          <a:xfrm>
            <a:off x="539496" y="1263495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违反规定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遇上麻烦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禁止进入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不合适的，不方便的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难怪，不足为奇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下楼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</a:t>
            </a:r>
            <a:endParaRPr lang="en-US" altLang="zh-CN" sz="2800" dirty="0"/>
          </a:p>
        </p:txBody>
      </p:sp>
      <p:sp>
        <p:nvSpPr>
          <p:cNvPr id="4" name="QB_7_AN.1_1#5db18c144.blank?vaa=1&amp;vcp=1&amp;pid=8b68efa1d&amp;color=0,0,0&amp;vpa=28&amp;vtp=1&amp;vaab=1&amp;bbb=1"/>
          <p:cNvSpPr/>
          <p:nvPr/>
        </p:nvSpPr>
        <p:spPr>
          <a:xfrm>
            <a:off x="2251614" y="1220315"/>
            <a:ext cx="3255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against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rules</a:t>
            </a:r>
            <a:endParaRPr lang="en-US" altLang="zh-CN" sz="2800" dirty="0"/>
          </a:p>
        </p:txBody>
      </p:sp>
      <p:sp>
        <p:nvSpPr>
          <p:cNvPr id="6" name="QB_7_AN.2_1#5db18c144.blank?vaa=1&amp;vcp=1&amp;pid=8b68efa1d&amp;color=0,0,0&amp;vpa=29&amp;vtp=1&amp;vaab=1&amp;bbb=1"/>
          <p:cNvSpPr/>
          <p:nvPr/>
        </p:nvSpPr>
        <p:spPr>
          <a:xfrm>
            <a:off x="2238914" y="1880715"/>
            <a:ext cx="223202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trouble</a:t>
            </a:r>
            <a:endParaRPr lang="en-US" altLang="zh-CN" sz="2800" dirty="0"/>
          </a:p>
        </p:txBody>
      </p:sp>
      <p:sp>
        <p:nvSpPr>
          <p:cNvPr id="8" name="QB_7_AN.3_1#5db18c144.blank?vaa=1&amp;vcp=1&amp;pid=8b68efa1d&amp;color=0,0,0&amp;vpa=30&amp;vtp=1&amp;vaab=1&amp;bbb=1"/>
          <p:cNvSpPr/>
          <p:nvPr/>
        </p:nvSpPr>
        <p:spPr>
          <a:xfrm>
            <a:off x="2238914" y="2515715"/>
            <a:ext cx="15224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entry</a:t>
            </a:r>
            <a:endParaRPr lang="en-US" altLang="zh-CN" sz="2800" dirty="0"/>
          </a:p>
        </p:txBody>
      </p:sp>
      <p:sp>
        <p:nvSpPr>
          <p:cNvPr id="10" name="QB_7_AN.4_1#5db18c144.blank?vaa=1&amp;vcp=1&amp;pid=8b68efa1d&amp;color=0,0,0&amp;vpa=31&amp;vtp=1&amp;vaab=1&amp;bbb=1"/>
          <p:cNvSpPr/>
          <p:nvPr/>
        </p:nvSpPr>
        <p:spPr>
          <a:xfrm>
            <a:off x="4016915" y="3163415"/>
            <a:ext cx="1503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endParaRPr lang="en-US" altLang="zh-CN" sz="2800" dirty="0"/>
          </a:p>
        </p:txBody>
      </p:sp>
      <p:sp>
        <p:nvSpPr>
          <p:cNvPr id="12" name="QB_7_AN.5_1#5db18c144.blank?vaa=1&amp;vcp=1&amp;pid=8b68efa1d&amp;color=0,0,0&amp;vpa=32&amp;vtp=1&amp;vaab=1&amp;bbb=1"/>
          <p:cNvSpPr/>
          <p:nvPr/>
        </p:nvSpPr>
        <p:spPr>
          <a:xfrm>
            <a:off x="3305715" y="3823815"/>
            <a:ext cx="1858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wonder</a:t>
            </a:r>
            <a:endParaRPr lang="en-US" altLang="zh-CN" sz="2800" dirty="0"/>
          </a:p>
        </p:txBody>
      </p:sp>
      <p:sp>
        <p:nvSpPr>
          <p:cNvPr id="14" name="QB_7_AN.63_1#5db18c144.blank?vaa=1&amp;vcp=1&amp;pid=8b68efa1d&amp;color=0,0,0&amp;vpa=33&amp;vtp=1&amp;vaab=1&amp;bbb=1"/>
          <p:cNvSpPr/>
          <p:nvPr/>
        </p:nvSpPr>
        <p:spPr>
          <a:xfrm>
            <a:off x="1476915" y="4437860"/>
            <a:ext cx="233203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downstairs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  <p:bldP spid="12" grpId="0" build="p" animBg="1"/>
      <p:bldP spid="14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64_1#cd13a29dd?vaa=1&amp;vcp=1&amp;pid=8b68efa1d&amp;color=0,0,0&amp;mp=1&amp;vtp=1&amp;vaab=1&amp;bt=1&amp;bbb=1"/>
          <p:cNvSpPr/>
          <p:nvPr/>
        </p:nvSpPr>
        <p:spPr>
          <a:xfrm>
            <a:off x="539496" y="9306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恰当的地方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又，也，此外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发现；查明；弄清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装满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进入太空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在过去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拿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作比较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所有年龄段的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</a:t>
            </a:r>
            <a:endParaRPr lang="en-US" altLang="zh-CN" sz="2800" dirty="0"/>
          </a:p>
        </p:txBody>
      </p:sp>
      <p:sp>
        <p:nvSpPr>
          <p:cNvPr id="3" name="QB_7_AN.1_1#cd13a29dd.blank?vaa=1&amp;vcp=1&amp;pid=8b68efa1d&amp;color=0,0,0&amp;mp=1&amp;vpa=34&amp;vtp=1&amp;vaab=1&amp;bbb=1"/>
          <p:cNvSpPr/>
          <p:nvPr/>
        </p:nvSpPr>
        <p:spPr>
          <a:xfrm>
            <a:off x="2556414" y="887444"/>
            <a:ext cx="246697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right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place</a:t>
            </a:r>
            <a:endParaRPr lang="en-US" altLang="zh-CN" sz="2800" dirty="0"/>
          </a:p>
        </p:txBody>
      </p:sp>
      <p:sp>
        <p:nvSpPr>
          <p:cNvPr id="5" name="QB_7_AN.2_1#cd13a29dd.blank?vaa=1&amp;vcp=1&amp;pid=8b68efa1d&amp;color=0,0,0&amp;vpa=35&amp;vtp=1&amp;vaab=1&amp;bbb=1"/>
          <p:cNvSpPr/>
          <p:nvPr/>
        </p:nvSpPr>
        <p:spPr>
          <a:xfrm>
            <a:off x="2886614" y="1547844"/>
            <a:ext cx="181610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endParaRPr lang="en-US" altLang="zh-CN" sz="2800" dirty="0"/>
          </a:p>
        </p:txBody>
      </p:sp>
      <p:sp>
        <p:nvSpPr>
          <p:cNvPr id="7" name="QB_7_AN.3_1#cd13a29dd.blank?vaa=1&amp;vcp=1&amp;pid=8b68efa1d&amp;color=0,0,0&amp;vpa=36&amp;vtp=1&amp;vaab=1&amp;bbb=1"/>
          <p:cNvSpPr/>
          <p:nvPr/>
        </p:nvSpPr>
        <p:spPr>
          <a:xfrm>
            <a:off x="3686715" y="2195544"/>
            <a:ext cx="146367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endParaRPr lang="en-US" altLang="zh-CN" sz="2800" dirty="0"/>
          </a:p>
        </p:txBody>
      </p:sp>
      <p:sp>
        <p:nvSpPr>
          <p:cNvPr id="9" name="QB_7_AN.4_1#cd13a29dd.blank?vaa=1&amp;vcp=1&amp;pid=8b68efa1d&amp;color=0,0,0&amp;vpa=37&amp;vtp=1&amp;vaab=1&amp;bbb=1"/>
          <p:cNvSpPr/>
          <p:nvPr/>
        </p:nvSpPr>
        <p:spPr>
          <a:xfrm>
            <a:off x="3492246" y="2843244"/>
            <a:ext cx="2201863" cy="5552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fill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…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…</a:t>
            </a:r>
            <a:endParaRPr lang="en-US" altLang="zh-CN" sz="2800" dirty="0">
              <a:latin typeface="Times New Roman" panose="02020603050405020304" pitchFamily="18" charset="0"/>
            </a:endParaRPr>
          </a:p>
        </p:txBody>
      </p:sp>
      <p:sp>
        <p:nvSpPr>
          <p:cNvPr id="11" name="QB_7_AN.5_1#cd13a29dd.blank?vaa=1&amp;vcp=1&amp;pid=8b68efa1d&amp;color=0,0,0&amp;vpa=38&amp;vtp=1&amp;vaab=1&amp;bbb=1"/>
          <p:cNvSpPr/>
          <p:nvPr/>
        </p:nvSpPr>
        <p:spPr>
          <a:xfrm>
            <a:off x="2397094" y="3478244"/>
            <a:ext cx="27622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travel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space</a:t>
            </a:r>
            <a:endParaRPr lang="en-US" altLang="zh-CN" sz="2800" dirty="0"/>
          </a:p>
        </p:txBody>
      </p:sp>
      <p:sp>
        <p:nvSpPr>
          <p:cNvPr id="13" name="QB_7_AN.6_1#cd13a29dd.blank?vaa=1&amp;vcp=1&amp;pid=8b68efa1d&amp;color=0,0,0&amp;vpa=39&amp;vtp=1&amp;vaab=1&amp;bbb=1"/>
          <p:cNvSpPr/>
          <p:nvPr/>
        </p:nvSpPr>
        <p:spPr>
          <a:xfrm>
            <a:off x="2048414" y="4125944"/>
            <a:ext cx="189547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past</a:t>
            </a:r>
            <a:endParaRPr lang="en-US" altLang="zh-CN" sz="2800" dirty="0"/>
          </a:p>
        </p:txBody>
      </p:sp>
      <p:sp>
        <p:nvSpPr>
          <p:cNvPr id="15" name="QB_7_AN.7_1#cd13a29dd.blank?vaa=1&amp;vcp=1&amp;pid=8b68efa1d&amp;color=0,0,0&amp;vpa=40&amp;vtp=1&amp;vaab=1&amp;bbb=1"/>
          <p:cNvSpPr/>
          <p:nvPr/>
        </p:nvSpPr>
        <p:spPr>
          <a:xfrm>
            <a:off x="4152646" y="4773644"/>
            <a:ext cx="3009900" cy="5552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compare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…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…</a:t>
            </a:r>
            <a:endParaRPr lang="en-US" altLang="zh-CN" sz="2800" dirty="0">
              <a:latin typeface="Times New Roman" panose="02020603050405020304" pitchFamily="18" charset="0"/>
            </a:endParaRPr>
          </a:p>
        </p:txBody>
      </p:sp>
      <p:sp>
        <p:nvSpPr>
          <p:cNvPr id="17" name="QB_7_AN.79_1#cd13a29dd.blank?vaa=1&amp;vcp=1&amp;pid=8b68efa1d&amp;color=0,0,0&amp;vpa=41&amp;vtp=1&amp;vaab=1&amp;bbb=1"/>
          <p:cNvSpPr/>
          <p:nvPr/>
        </p:nvSpPr>
        <p:spPr>
          <a:xfrm>
            <a:off x="3115215" y="5400389"/>
            <a:ext cx="189547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ages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  <p:bldP spid="15" grpId="0" build="p" animBg="1"/>
      <p:bldP spid="17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b29eab78f?vcp=1&amp;pid=62125959b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Module</a:t>
            </a:r>
            <a:r>
              <a:rPr lang="en-US" altLang="zh-CN" sz="32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</a:t>
            </a:r>
            <a:endParaRPr lang="en-US" altLang="zh-CN" sz="3200" dirty="0"/>
          </a:p>
        </p:txBody>
      </p:sp>
      <p:sp>
        <p:nvSpPr>
          <p:cNvPr id="3" name="QB_7_BD.80_1#fb919acb5?vaa=1&amp;vcp=1&amp;pid=b29eab78f&amp;color=0,0,0&amp;vtp=1&amp;vaab=1&amp;bbb=1"/>
          <p:cNvSpPr/>
          <p:nvPr/>
        </p:nvSpPr>
        <p:spPr>
          <a:xfrm>
            <a:off x="539496" y="1263495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考试不及格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和某人协商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养成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的习惯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志愿者工作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而不是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最后一句话；最终决定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endParaRPr lang="en-US" altLang="zh-CN" sz="2800" dirty="0"/>
          </a:p>
        </p:txBody>
      </p:sp>
      <p:sp>
        <p:nvSpPr>
          <p:cNvPr id="4" name="QB_7_AN.1_1#fb919acb5.blank?vaa=1&amp;vcp=1&amp;pid=b29eab78f&amp;color=0,0,0&amp;vpa=42&amp;vtp=1&amp;vaab=1&amp;bbb=1"/>
          <p:cNvSpPr/>
          <p:nvPr/>
        </p:nvSpPr>
        <p:spPr>
          <a:xfrm>
            <a:off x="2556414" y="1233015"/>
            <a:ext cx="228917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fail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exam</a:t>
            </a:r>
            <a:endParaRPr lang="en-US" altLang="zh-CN" sz="2800" dirty="0"/>
          </a:p>
        </p:txBody>
      </p:sp>
      <p:sp>
        <p:nvSpPr>
          <p:cNvPr id="6" name="QB_7_AN.2_1#fb919acb5.blank?vaa=1&amp;vcp=1&amp;pid=b29eab78f&amp;color=0,0,0&amp;vpa=43&amp;vtp=1&amp;vaab=1&amp;bbb=1"/>
          <p:cNvSpPr/>
          <p:nvPr/>
        </p:nvSpPr>
        <p:spPr>
          <a:xfrm>
            <a:off x="2569114" y="1880715"/>
            <a:ext cx="35226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deal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sb.</a:t>
            </a:r>
            <a:endParaRPr lang="en-US" altLang="zh-CN" sz="2800" dirty="0"/>
          </a:p>
        </p:txBody>
      </p:sp>
      <p:sp>
        <p:nvSpPr>
          <p:cNvPr id="8" name="QB_7_AN.3_1#fb919acb5.blank?vaa=1&amp;vcp=1&amp;pid=b29eab78f&amp;color=0,0,0&amp;vpa=44&amp;vtp=1&amp;vaab=1&amp;bbb=1"/>
          <p:cNvSpPr/>
          <p:nvPr/>
        </p:nvSpPr>
        <p:spPr>
          <a:xfrm>
            <a:off x="3254915" y="2515715"/>
            <a:ext cx="33956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habit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10" name="QB_7_AN.4_1#fb919acb5.blank?vaa=1&amp;vcp=1&amp;pid=b29eab78f&amp;color=0,0,0&amp;vpa=45&amp;vtp=1&amp;vaab=1&amp;bbb=1"/>
          <p:cNvSpPr/>
          <p:nvPr/>
        </p:nvSpPr>
        <p:spPr>
          <a:xfrm>
            <a:off x="2543714" y="3176115"/>
            <a:ext cx="250983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volunteer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endParaRPr lang="en-US" altLang="zh-CN" sz="2800" dirty="0"/>
          </a:p>
        </p:txBody>
      </p:sp>
      <p:sp>
        <p:nvSpPr>
          <p:cNvPr id="12" name="QB_7_AN.5_1#fb919acb5.blank?vaa=1&amp;vcp=1&amp;pid=b29eab78f&amp;color=0,0,0&amp;vpa=46&amp;vtp=1&amp;vaab=1&amp;bbb=1"/>
          <p:cNvSpPr/>
          <p:nvPr/>
        </p:nvSpPr>
        <p:spPr>
          <a:xfrm>
            <a:off x="1857914" y="3823815"/>
            <a:ext cx="17383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instead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14" name="QB_7_AN.91_1#fb919acb5.blank?vaa=1&amp;vcp=1&amp;pid=b29eab78f&amp;color=0,0,0&amp;vpa=47&amp;vtp=1&amp;vaab=1&amp;bbb=1"/>
          <p:cNvSpPr/>
          <p:nvPr/>
        </p:nvSpPr>
        <p:spPr>
          <a:xfrm>
            <a:off x="4385215" y="4450560"/>
            <a:ext cx="166052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  <p:bldP spid="12" grpId="0" build="p" animBg="1"/>
      <p:bldP spid="14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92_1#9f471d258?vaa=1&amp;vcp=1&amp;pid=b29eab78f&amp;color=0,0,0&amp;mp=1&amp;vtp=1&amp;vaab=1&amp;bt=1&amp;bbb=1"/>
          <p:cNvSpPr/>
          <p:nvPr/>
        </p:nvSpPr>
        <p:spPr>
          <a:xfrm>
            <a:off x="539496" y="18843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拜访（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某人的家）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出问题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试用；试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卸载；脱掉（衣服）；（飞机）起飞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不再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endParaRPr lang="en-US" altLang="zh-CN" sz="2800" dirty="0"/>
          </a:p>
        </p:txBody>
      </p:sp>
      <p:sp>
        <p:nvSpPr>
          <p:cNvPr id="3" name="QB_7_AN.1_1#9f471d258.blank?vaa=1&amp;vcp=1&amp;pid=b29eab78f&amp;color=0,0,0&amp;mp=1&amp;vpa=48&amp;vtp=1&amp;vaab=1&amp;bbb=1"/>
          <p:cNvSpPr/>
          <p:nvPr/>
        </p:nvSpPr>
        <p:spPr>
          <a:xfrm>
            <a:off x="3661315" y="1853914"/>
            <a:ext cx="203517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round</a:t>
            </a:r>
            <a:endParaRPr lang="en-US" altLang="zh-CN" sz="2800" dirty="0"/>
          </a:p>
        </p:txBody>
      </p:sp>
      <p:sp>
        <p:nvSpPr>
          <p:cNvPr id="5" name="QB_7_AN.2_1#9f471d258.blank?vaa=1&amp;vcp=1&amp;pid=b29eab78f&amp;color=0,0,0&amp;vpa=49&amp;vtp=1&amp;vaab=1&amp;bbb=1"/>
          <p:cNvSpPr/>
          <p:nvPr/>
        </p:nvSpPr>
        <p:spPr>
          <a:xfrm>
            <a:off x="1883314" y="2488914"/>
            <a:ext cx="170180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wrong</a:t>
            </a:r>
            <a:endParaRPr lang="en-US" altLang="zh-CN" sz="2800" dirty="0"/>
          </a:p>
        </p:txBody>
      </p:sp>
      <p:sp>
        <p:nvSpPr>
          <p:cNvPr id="7" name="QB_7_AN.3_1#9f471d258.blank?vaa=1&amp;vcp=1&amp;pid=b29eab78f&amp;color=0,0,0&amp;vpa=50&amp;vtp=1&amp;vaab=1&amp;bbb=1"/>
          <p:cNvSpPr/>
          <p:nvPr/>
        </p:nvSpPr>
        <p:spPr>
          <a:xfrm>
            <a:off x="2264314" y="3136614"/>
            <a:ext cx="128587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endParaRPr lang="en-US" altLang="zh-CN" sz="2800" dirty="0"/>
          </a:p>
        </p:txBody>
      </p:sp>
      <p:sp>
        <p:nvSpPr>
          <p:cNvPr id="9" name="QB_7_AN.4_1#9f471d258.blank?vaa=1&amp;vcp=1&amp;pid=b29eab78f&amp;color=0,0,0&amp;vpa=51&amp;vtp=1&amp;vaab=1&amp;bbb=1"/>
          <p:cNvSpPr/>
          <p:nvPr/>
        </p:nvSpPr>
        <p:spPr>
          <a:xfrm>
            <a:off x="6633114" y="3797014"/>
            <a:ext cx="1436624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off</a:t>
            </a:r>
            <a:endParaRPr lang="en-US" altLang="zh-CN" sz="2800" dirty="0"/>
          </a:p>
        </p:txBody>
      </p:sp>
      <p:sp>
        <p:nvSpPr>
          <p:cNvPr id="11" name="QB_7_AN.101_1#9f471d258.blank?vaa=1&amp;vcp=1&amp;pid=b29eab78f&amp;color=0,0,0&amp;vpa=52&amp;vtp=1&amp;vaab=1&amp;bbb=1"/>
          <p:cNvSpPr/>
          <p:nvPr/>
        </p:nvSpPr>
        <p:spPr>
          <a:xfrm>
            <a:off x="1685894" y="4411059"/>
            <a:ext cx="17002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longer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02_1#abe48a4aa?vaa=1&amp;vcp=1&amp;pid=b29eab78f&amp;color=0,0,0&amp;mp=1&amp;vtp=1&amp;vaab=1&amp;bt=1&amp;bbb=1"/>
          <p:cNvSpPr/>
          <p:nvPr/>
        </p:nvSpPr>
        <p:spPr>
          <a:xfrm>
            <a:off x="539496" y="18907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生某人的气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至少；起码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向某人道歉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主动提出做某事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零花钱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</a:t>
            </a:r>
            <a:endParaRPr lang="en-US" altLang="zh-CN" sz="2800" dirty="0"/>
          </a:p>
        </p:txBody>
      </p:sp>
      <p:sp>
        <p:nvSpPr>
          <p:cNvPr id="3" name="QB_7_AN.1_1#abe48a4aa.blank?vaa=1&amp;vcp=1&amp;pid=b29eab78f&amp;color=0,0,0&amp;mp=1&amp;vpa=53&amp;vtp=1&amp;vaab=1&amp;bbb=1"/>
          <p:cNvSpPr/>
          <p:nvPr/>
        </p:nvSpPr>
        <p:spPr>
          <a:xfrm>
            <a:off x="2746914" y="1847564"/>
            <a:ext cx="29733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angry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sb.</a:t>
            </a:r>
            <a:endParaRPr lang="en-US" altLang="zh-CN" sz="2800" dirty="0"/>
          </a:p>
        </p:txBody>
      </p:sp>
      <p:sp>
        <p:nvSpPr>
          <p:cNvPr id="5" name="QB_7_AN.2_1#abe48a4aa.blank?vaa=1&amp;vcp=1&amp;pid=b29eab78f&amp;color=0,0,0&amp;vpa=54&amp;vtp=1&amp;vaab=1&amp;bbb=1"/>
          <p:cNvSpPr/>
          <p:nvPr/>
        </p:nvSpPr>
        <p:spPr>
          <a:xfrm>
            <a:off x="2772314" y="2507964"/>
            <a:ext cx="134143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least</a:t>
            </a:r>
            <a:endParaRPr lang="en-US" altLang="zh-CN" sz="2800" dirty="0"/>
          </a:p>
        </p:txBody>
      </p:sp>
      <p:sp>
        <p:nvSpPr>
          <p:cNvPr id="7" name="QB_7_AN.3_1#abe48a4aa.blank?vaa=1&amp;vcp=1&amp;pid=b29eab78f&amp;color=0,0,0&amp;vpa=55&amp;vtp=1&amp;vaab=1&amp;bbb=1"/>
          <p:cNvSpPr/>
          <p:nvPr/>
        </p:nvSpPr>
        <p:spPr>
          <a:xfrm>
            <a:off x="2734214" y="3142964"/>
            <a:ext cx="26558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apologise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sb.</a:t>
            </a:r>
            <a:endParaRPr lang="en-US" altLang="zh-CN" sz="2800" dirty="0"/>
          </a:p>
        </p:txBody>
      </p:sp>
      <p:sp>
        <p:nvSpPr>
          <p:cNvPr id="9" name="QB_7_AN.4_1#abe48a4aa.blank?vaa=1&amp;vcp=1&amp;pid=b29eab78f&amp;color=0,0,0&amp;vpa=56&amp;vtp=1&amp;vaab=1&amp;bbb=1"/>
          <p:cNvSpPr/>
          <p:nvPr/>
        </p:nvSpPr>
        <p:spPr>
          <a:xfrm>
            <a:off x="3470815" y="3803364"/>
            <a:ext cx="2612962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offer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sth.</a:t>
            </a:r>
            <a:endParaRPr lang="en-US" altLang="zh-CN" sz="2800" dirty="0"/>
          </a:p>
        </p:txBody>
      </p:sp>
      <p:sp>
        <p:nvSpPr>
          <p:cNvPr id="11" name="QB_7_AN.111_1#abe48a4aa.blank?vaa=1&amp;vcp=1&amp;pid=b29eab78f&amp;color=0,0,0&amp;vpa=57&amp;vtp=1&amp;vaab=1&amp;bbb=1"/>
          <p:cNvSpPr/>
          <p:nvPr/>
        </p:nvSpPr>
        <p:spPr>
          <a:xfrm>
            <a:off x="1997614" y="4417409"/>
            <a:ext cx="234950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pocket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money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d77a57bd?vcp=1&amp;pid=594321278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重点句型</a:t>
            </a:r>
            <a:endParaRPr lang="en-US" altLang="zh-CN" sz="3200" dirty="0"/>
          </a:p>
        </p:txBody>
      </p:sp>
      <p:sp>
        <p:nvSpPr>
          <p:cNvPr id="3" name="C_6_BD#25aad64a8?vcp=1&amp;pid=8d77a57bd&amp;color=0,0,0&amp;vtp=1&amp;vaab=1&amp;bbb=1"/>
          <p:cNvSpPr/>
          <p:nvPr/>
        </p:nvSpPr>
        <p:spPr>
          <a:xfrm>
            <a:off x="539496" y="1262679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Module</a:t>
            </a:r>
            <a:r>
              <a:rPr lang="en-US" altLang="zh-CN" sz="32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</a:t>
            </a:r>
            <a:endParaRPr lang="en-US" altLang="zh-CN" sz="3200" dirty="0"/>
          </a:p>
        </p:txBody>
      </p:sp>
      <p:sp>
        <p:nvSpPr>
          <p:cNvPr id="4" name="QB_7_BD.112_1#5abe4a499?vaa=1&amp;vcp=1&amp;pid=25aad64a8&amp;color=0,0,0&amp;vtp=1&amp;vaab=1&amp;bbb=1"/>
          <p:cNvSpPr/>
          <p:nvPr/>
        </p:nvSpPr>
        <p:spPr>
          <a:xfrm>
            <a:off x="539496" y="19902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especially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door.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（P26）特别要注意家门。</a:t>
            </a:r>
            <a:endParaRPr lang="en-US" altLang="zh-CN" sz="2800" dirty="0"/>
          </a:p>
        </p:txBody>
      </p:sp>
      <p:sp>
        <p:nvSpPr>
          <p:cNvPr id="5" name="QB_7_AN.1_1#5abe4a499.blank?vaa=1&amp;vcp=1&amp;pid=25aad64a8&amp;color=0,0,0&amp;vpa=58&amp;vtp=1&amp;vaab=1&amp;bbb=1"/>
          <p:cNvSpPr/>
          <p:nvPr/>
        </p:nvSpPr>
        <p:spPr>
          <a:xfrm>
            <a:off x="803815" y="1938765"/>
            <a:ext cx="6524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endParaRPr lang="en-US" altLang="zh-CN" sz="2800" dirty="0"/>
          </a:p>
        </p:txBody>
      </p:sp>
      <p:sp>
        <p:nvSpPr>
          <p:cNvPr id="6" name="QB_7_AN.2_1#5abe4a499.blank?vaa=1&amp;vcp=1&amp;pid=25aad64a8&amp;color=0,0,0&amp;vpa=59&amp;vtp=1&amp;vaab=1&amp;bbb=1"/>
          <p:cNvSpPr/>
          <p:nvPr/>
        </p:nvSpPr>
        <p:spPr>
          <a:xfrm>
            <a:off x="3262852" y="1938765"/>
            <a:ext cx="12446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careful</a:t>
            </a:r>
            <a:endParaRPr lang="en-US" altLang="zh-CN" sz="2800" dirty="0"/>
          </a:p>
        </p:txBody>
      </p:sp>
      <p:sp>
        <p:nvSpPr>
          <p:cNvPr id="7" name="QB_7_AN.3_1#5abe4a499.blank?vaa=1&amp;vcp=1&amp;pid=25aad64a8&amp;color=0,0,0&amp;vpa=60&amp;vtp=1&amp;vaab=1&amp;bbb=1"/>
          <p:cNvSpPr/>
          <p:nvPr/>
        </p:nvSpPr>
        <p:spPr>
          <a:xfrm>
            <a:off x="4672552" y="1938765"/>
            <a:ext cx="8905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endParaRPr lang="en-US" altLang="zh-CN" sz="2800" dirty="0"/>
          </a:p>
        </p:txBody>
      </p:sp>
      <p:sp>
        <p:nvSpPr>
          <p:cNvPr id="8" name="QB_7_BD.116_1#84bf74c81?sp=1&amp;vaa=1&amp;vcp=1&amp;pid=25aad64a8&amp;color=0,0,0&amp;vtp=1&amp;vaab=1&amp;bbb=1&amp;hb=1"/>
          <p:cNvSpPr/>
          <p:nvPr/>
        </p:nvSpPr>
        <p:spPr>
          <a:xfrm>
            <a:off x="539496" y="2623039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you’re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（P26）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当你在家的时候，关好门；当你外出的时候，锁上门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9" name="QB_7_AN.117_1#84bf74c81.blank?vaa=1&amp;vcp=1&amp;pid=25aad64a8&amp;color=0,0,0&amp;vpa=61&amp;vtp=1&amp;vaab=1&amp;bbb=1"/>
          <p:cNvSpPr/>
          <p:nvPr/>
        </p:nvSpPr>
        <p:spPr>
          <a:xfrm>
            <a:off x="765715" y="2592559"/>
            <a:ext cx="9112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Shut</a:t>
            </a:r>
            <a:endParaRPr lang="en-US" altLang="zh-CN" sz="2800" dirty="0"/>
          </a:p>
        </p:txBody>
      </p:sp>
      <p:sp>
        <p:nvSpPr>
          <p:cNvPr id="10" name="QB_7_AN.118_1#84bf74c81.blank?vaa=1&amp;vcp=1&amp;pid=25aad64a8&amp;color=0,0,0&amp;vpa=62&amp;vtp=1&amp;vaab=1&amp;bbb=1"/>
          <p:cNvSpPr/>
          <p:nvPr/>
        </p:nvSpPr>
        <p:spPr>
          <a:xfrm>
            <a:off x="1883314" y="2592559"/>
            <a:ext cx="4556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endParaRPr lang="en-US" altLang="zh-CN" sz="2800" dirty="0"/>
          </a:p>
        </p:txBody>
      </p:sp>
      <p:sp>
        <p:nvSpPr>
          <p:cNvPr id="11" name="QB_7_AN.119_1#84bf74c81.blank?vaa=1&amp;vcp=1&amp;pid=25aad64a8&amp;color=0,0,0&amp;vpa=63&amp;vtp=1&amp;vaab=1&amp;bbb=1"/>
          <p:cNvSpPr/>
          <p:nvPr/>
        </p:nvSpPr>
        <p:spPr>
          <a:xfrm>
            <a:off x="4597940" y="2592559"/>
            <a:ext cx="5349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endParaRPr lang="en-US" altLang="zh-CN" sz="2800" dirty="0"/>
          </a:p>
        </p:txBody>
      </p:sp>
      <p:sp>
        <p:nvSpPr>
          <p:cNvPr id="12" name="QB_7_AN.120_1#84bf74c81.blank?vaa=1&amp;vcp=1&amp;pid=25aad64a8&amp;color=0,0,0&amp;vpa=64&amp;vtp=1&amp;vaab=1&amp;bbb=1"/>
          <p:cNvSpPr/>
          <p:nvPr/>
        </p:nvSpPr>
        <p:spPr>
          <a:xfrm>
            <a:off x="6012402" y="2592559"/>
            <a:ext cx="8699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lock</a:t>
            </a:r>
            <a:endParaRPr lang="en-US" altLang="zh-CN" sz="2800" dirty="0"/>
          </a:p>
        </p:txBody>
      </p:sp>
      <p:sp>
        <p:nvSpPr>
          <p:cNvPr id="13" name="QB_7_AN.121_1#84bf74c81.blank?vaa=1&amp;vcp=1&amp;pid=25aad64a8&amp;color=0,0,0&amp;vpa=65&amp;vtp=1&amp;vaab=1&amp;bbb=1"/>
          <p:cNvSpPr/>
          <p:nvPr/>
        </p:nvSpPr>
        <p:spPr>
          <a:xfrm>
            <a:off x="7117303" y="2592559"/>
            <a:ext cx="4556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endParaRPr lang="en-US" altLang="zh-CN" sz="2800" dirty="0"/>
          </a:p>
        </p:txBody>
      </p:sp>
      <p:sp>
        <p:nvSpPr>
          <p:cNvPr id="14" name="QB_7_AN.122_1#84bf74c81.blank?vaa=1&amp;vcp=1&amp;pid=25aad64a8&amp;color=0,0,0&amp;vpa=66&amp;vtp=1&amp;vaab=1&amp;bbb=1"/>
          <p:cNvSpPr/>
          <p:nvPr/>
        </p:nvSpPr>
        <p:spPr>
          <a:xfrm>
            <a:off x="9487439" y="2579859"/>
            <a:ext cx="6143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endParaRPr lang="en-US" altLang="zh-CN" sz="2800" dirty="0"/>
          </a:p>
        </p:txBody>
      </p:sp>
      <p:sp>
        <p:nvSpPr>
          <p:cNvPr id="15" name="QB_7_AN.123_1#84bf74c81.blank?vaa=1&amp;vcp=1&amp;pid=25aad64a8&amp;color=0,0,0&amp;vpa=67&amp;vtp=1&amp;vaab=1&amp;bbb=1"/>
          <p:cNvSpPr/>
          <p:nvPr/>
        </p:nvSpPr>
        <p:spPr>
          <a:xfrm>
            <a:off x="10325639" y="2592559"/>
            <a:ext cx="7127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9" grpId="0" build="p" animBg="1"/>
      <p:bldP spid="10" grpId="0" build="p" animBg="1"/>
      <p:bldP spid="11" grpId="0" build="p" animBg="1"/>
      <p:bldP spid="12" grpId="0" build="p" animBg="1"/>
      <p:bldP spid="13" grpId="0" build="p" animBg="1"/>
      <p:bldP spid="14" grpId="0" build="p" animBg="1"/>
      <p:bldP spid="15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24_1#fda9b7218?sp=1&amp;vaa=1&amp;vcp=1&amp;pid=25aad64a8&amp;color=0,0,0&amp;mp=1&amp;vtp=1&amp;vaab=1&amp;bt=1&amp;bbb=1"/>
          <p:cNvSpPr/>
          <p:nvPr/>
        </p:nvSpPr>
        <p:spPr>
          <a:xfrm>
            <a:off x="539496" y="156413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myself,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easy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（P26）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我能照顾好自己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，尽管那对我来说不那么容易。</a:t>
            </a:r>
            <a:endParaRPr lang="en-US" altLang="zh-CN" sz="2800" dirty="0"/>
          </a:p>
        </p:txBody>
      </p:sp>
      <p:sp>
        <p:nvSpPr>
          <p:cNvPr id="3" name="QB_7_AN.1_1#fda9b7218.blank?vaa=1&amp;vcp=1&amp;pid=25aad64a8&amp;color=0,0,0&amp;mp=1&amp;vpa=68&amp;vtp=1&amp;vaab=1&amp;bbb=1"/>
          <p:cNvSpPr/>
          <p:nvPr/>
        </p:nvSpPr>
        <p:spPr>
          <a:xfrm>
            <a:off x="4477290" y="1520952"/>
            <a:ext cx="15017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although</a:t>
            </a:r>
            <a:endParaRPr lang="en-US" altLang="zh-CN" sz="2800" dirty="0"/>
          </a:p>
        </p:txBody>
      </p:sp>
      <p:sp>
        <p:nvSpPr>
          <p:cNvPr id="4" name="QB_7_BD.126_1#6ba8cb856?vaa=1&amp;vcp=1&amp;pid=25aad64a8&amp;color=0,0,0&amp;vtp=1&amp;vaab=1&amp;bbb=1&amp;hb=1"/>
          <p:cNvSpPr/>
          <p:nvPr/>
        </p:nvSpPr>
        <p:spPr>
          <a:xfrm>
            <a:off x="539496" y="2839021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clock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rings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certainly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P26）我的闹钟如此的大声，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肯定能把我叫醒。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 ______ 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leave.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（P26）您的火车就要开了。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 ___ _______ 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weeks!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（P26）两周后再见！</a:t>
            </a:r>
            <a:endParaRPr lang="en-US" altLang="zh-CN" sz="2800" dirty="0"/>
          </a:p>
        </p:txBody>
      </p:sp>
      <p:sp>
        <p:nvSpPr>
          <p:cNvPr id="5" name="QB_7_AN.2_1#6ba8cb856.blank?vaa=1&amp;vcp=1&amp;pid=25aad64a8&amp;color=0,0,0&amp;vpa=69&amp;vtp=1&amp;vaab=1&amp;bbb=1"/>
          <p:cNvSpPr/>
          <p:nvPr/>
        </p:nvSpPr>
        <p:spPr>
          <a:xfrm>
            <a:off x="3348577" y="2808541"/>
            <a:ext cx="5746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endParaRPr lang="en-US" altLang="zh-CN" sz="2800" dirty="0"/>
          </a:p>
        </p:txBody>
      </p:sp>
      <p:sp>
        <p:nvSpPr>
          <p:cNvPr id="6" name="QB_7_AN.3_1#6ba8cb856.blank?vaa=1&amp;vcp=1&amp;pid=25aad64a8&amp;color=0,0,0&amp;vpa=70&amp;vtp=1&amp;vaab=1&amp;bbb=1"/>
          <p:cNvSpPr/>
          <p:nvPr/>
        </p:nvSpPr>
        <p:spPr>
          <a:xfrm>
            <a:off x="4212177" y="2795841"/>
            <a:ext cx="11668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loudly</a:t>
            </a:r>
            <a:endParaRPr lang="en-US" altLang="zh-CN" sz="2800" dirty="0"/>
          </a:p>
        </p:txBody>
      </p:sp>
      <p:sp>
        <p:nvSpPr>
          <p:cNvPr id="7" name="QB_7_AN.4_1#6ba8cb856.blank?vaa=1&amp;vcp=1&amp;pid=25aad64a8&amp;color=0,0,0&amp;vpa=71&amp;vtp=1&amp;vaab=1&amp;bbb=1"/>
          <p:cNvSpPr/>
          <p:nvPr/>
        </p:nvSpPr>
        <p:spPr>
          <a:xfrm>
            <a:off x="5634577" y="2808541"/>
            <a:ext cx="7905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endParaRPr lang="en-US" altLang="zh-CN" sz="2800" dirty="0"/>
          </a:p>
        </p:txBody>
      </p:sp>
      <p:sp>
        <p:nvSpPr>
          <p:cNvPr id="9" name="QB_7_AN.5_1#6ba8cb856.blank?vaa=1&amp;vcp=1&amp;pid=25aad64a8&amp;color=0,0,0&amp;vpa=72&amp;vtp=1&amp;vaab=1&amp;bbb=1"/>
          <p:cNvSpPr/>
          <p:nvPr/>
        </p:nvSpPr>
        <p:spPr>
          <a:xfrm>
            <a:off x="2493804" y="410394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endParaRPr lang="en-US" altLang="zh-CN" sz="2800" dirty="0"/>
          </a:p>
        </p:txBody>
      </p:sp>
      <p:sp>
        <p:nvSpPr>
          <p:cNvPr id="10" name="QB_7_AN.6_1#6ba8cb856.blank?vaa=1&amp;vcp=1&amp;pid=25aad64a8&amp;color=0,0,0&amp;vpa=73&amp;vtp=1&amp;vaab=1&amp;bbb=1"/>
          <p:cNvSpPr/>
          <p:nvPr/>
        </p:nvSpPr>
        <p:spPr>
          <a:xfrm>
            <a:off x="3192303" y="4103941"/>
            <a:ext cx="10477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endParaRPr lang="en-US" altLang="zh-CN" sz="2800" dirty="0"/>
          </a:p>
        </p:txBody>
      </p:sp>
      <p:sp>
        <p:nvSpPr>
          <p:cNvPr id="11" name="QB_7_AN.7_1#6ba8cb856.blank?vaa=1&amp;vcp=1&amp;pid=25aad64a8&amp;color=0,0,0&amp;vpa=74&amp;vtp=1&amp;vaab=1&amp;bbb=1"/>
          <p:cNvSpPr/>
          <p:nvPr/>
        </p:nvSpPr>
        <p:spPr>
          <a:xfrm>
            <a:off x="4424203" y="4103941"/>
            <a:ext cx="5349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13" name="QB_7_AN.135_1#6ba8cb856.blank?vaa=1&amp;vcp=1&amp;pid=25aad64a8&amp;color=0,0,0&amp;vpa=75&amp;vtp=1&amp;vaab=1&amp;bbb=1"/>
          <p:cNvSpPr/>
          <p:nvPr/>
        </p:nvSpPr>
        <p:spPr>
          <a:xfrm>
            <a:off x="2167478" y="4730686"/>
            <a:ext cx="5349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endParaRPr lang="en-US" altLang="zh-CN" sz="2800" dirty="0"/>
          </a:p>
        </p:txBody>
      </p:sp>
      <p:sp>
        <p:nvSpPr>
          <p:cNvPr id="14" name="QB_7_AN.136_1#6ba8cb856.blank?vaa=1&amp;vcp=1&amp;pid=25aad64a8&amp;color=0,0,0&amp;vpa=76&amp;vtp=1&amp;vaab=1"/>
          <p:cNvSpPr/>
          <p:nvPr/>
        </p:nvSpPr>
        <p:spPr>
          <a:xfrm>
            <a:off x="2942178" y="4730686"/>
            <a:ext cx="4159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5" name="QB_7_AN.137_1#6ba8cb856.blank?vaa=1&amp;vcp=1&amp;pid=25aad64a8&amp;color=0,0,0&amp;vpa=77&amp;vtp=1&amp;vaab=1&amp;bbb=1"/>
          <p:cNvSpPr/>
          <p:nvPr/>
        </p:nvSpPr>
        <p:spPr>
          <a:xfrm>
            <a:off x="3615277" y="4717986"/>
            <a:ext cx="12049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couple</a:t>
            </a:r>
            <a:endParaRPr lang="en-US" altLang="zh-CN" sz="2800" dirty="0"/>
          </a:p>
        </p:txBody>
      </p:sp>
      <p:sp>
        <p:nvSpPr>
          <p:cNvPr id="16" name="QB_7_AN.138_1#6ba8cb856.blank?vaa=1&amp;vcp=1&amp;pid=25aad64a8&amp;color=0,0,0&amp;vpa=78&amp;vtp=1&amp;vaab=1&amp;bbb=1"/>
          <p:cNvSpPr/>
          <p:nvPr/>
        </p:nvSpPr>
        <p:spPr>
          <a:xfrm>
            <a:off x="5012277" y="4730686"/>
            <a:ext cx="5556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6" grpId="0" build="p" animBg="1"/>
      <p:bldP spid="7" grpId="0" build="p" animBg="1"/>
      <p:bldP spid="9" grpId="0" build="p" animBg="1"/>
      <p:bldP spid="10" grpId="0" build="p" animBg="1"/>
      <p:bldP spid="11" grpId="0" build="p" animBg="1"/>
      <p:bldP spid="13" grpId="0" build="p" animBg="1"/>
      <p:bldP spid="14" grpId="0" build="p" animBg="1"/>
      <p:bldP spid="15" grpId="0" build="p" animBg="1"/>
      <p:bldP spid="16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39_1#8bcaae6e9?vaa=1&amp;vcp=1&amp;pid=25aad64a8&amp;color=0,0,0&amp;mp=1&amp;vtp=1&amp;vaab=1&amp;bt=1&amp;bbb=1&amp;hb=1"/>
          <p:cNvSpPr/>
          <p:nvPr/>
        </p:nvSpPr>
        <p:spPr>
          <a:xfrm>
            <a:off x="539496" y="189052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boy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P28）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作为男孩，就像其他所有的男孩一样，我想做个男子汉。</a:t>
            </a:r>
            <a:endParaRPr lang="en-US" altLang="zh-CN" sz="2800" dirty="0"/>
          </a:p>
        </p:txBody>
      </p:sp>
      <p:sp>
        <p:nvSpPr>
          <p:cNvPr id="3" name="QB_7_AN.2_1#8bcaae6e9.blank?vaa=1&amp;vcp=1&amp;pid=25aad64a8&amp;color=0,0,0&amp;mp=1&amp;vpa=79&amp;vtp=1&amp;vaab=1&amp;bbb=1"/>
          <p:cNvSpPr/>
          <p:nvPr/>
        </p:nvSpPr>
        <p:spPr>
          <a:xfrm>
            <a:off x="803815" y="1860042"/>
            <a:ext cx="6540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endParaRPr lang="en-US" altLang="zh-CN" sz="2800" dirty="0"/>
          </a:p>
        </p:txBody>
      </p:sp>
      <p:sp>
        <p:nvSpPr>
          <p:cNvPr id="4" name="QB_7_AN.3_1#8bcaae6e9.blank?vaa=1&amp;vcp=1&amp;pid=25aad64a8&amp;color=0,0,0&amp;mp=1&amp;vpa=80&amp;vtp=1&amp;vaab=1&amp;bbb=1"/>
          <p:cNvSpPr/>
          <p:nvPr/>
        </p:nvSpPr>
        <p:spPr>
          <a:xfrm>
            <a:off x="2817463" y="1860042"/>
            <a:ext cx="7905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endParaRPr lang="en-US" altLang="zh-CN" sz="2800" dirty="0"/>
          </a:p>
        </p:txBody>
      </p:sp>
      <p:sp>
        <p:nvSpPr>
          <p:cNvPr id="5" name="QB_7_AN.4_1#8bcaae6e9.blank?vaa=1&amp;vcp=1&amp;pid=25aad64a8&amp;color=0,0,0&amp;mp=1&amp;vpa=81&amp;vtp=1&amp;vaab=1&amp;bbb=1"/>
          <p:cNvSpPr/>
          <p:nvPr/>
        </p:nvSpPr>
        <p:spPr>
          <a:xfrm>
            <a:off x="3884263" y="1860042"/>
            <a:ext cx="6127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endParaRPr lang="en-US" altLang="zh-CN" sz="2800" dirty="0"/>
          </a:p>
        </p:txBody>
      </p:sp>
      <p:sp>
        <p:nvSpPr>
          <p:cNvPr id="6" name="QB_7_AN.1_1#8bcaae6e9.blank?vaa=1&amp;vcp=1&amp;pid=25aad64a8&amp;color=0,0,0&amp;mp=1&amp;vpa=82&amp;vtp=1&amp;vaab=1&amp;bbb=1"/>
          <p:cNvSpPr/>
          <p:nvPr/>
        </p:nvSpPr>
        <p:spPr>
          <a:xfrm>
            <a:off x="4773263" y="1860042"/>
            <a:ext cx="9890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</a:t>
            </a:r>
            <a:endParaRPr lang="en-US" altLang="zh-CN" sz="2800" dirty="0"/>
          </a:p>
        </p:txBody>
      </p:sp>
      <p:sp>
        <p:nvSpPr>
          <p:cNvPr id="7" name="QB_7_AN.5_1#8bcaae6e9.blank?vaa=1&amp;vcp=1&amp;pid=25aad64a8&amp;color=0,0,0&amp;mp=1&amp;vpa=83&amp;vtp=1&amp;vaab=1&amp;bbb=1"/>
          <p:cNvSpPr/>
          <p:nvPr/>
        </p:nvSpPr>
        <p:spPr>
          <a:xfrm>
            <a:off x="6043263" y="1847342"/>
            <a:ext cx="9302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boys</a:t>
            </a:r>
            <a:endParaRPr lang="en-US" altLang="zh-CN" sz="2800" dirty="0"/>
          </a:p>
        </p:txBody>
      </p:sp>
      <p:sp>
        <p:nvSpPr>
          <p:cNvPr id="8" name="QB_7_BD.145_1#0bbdfa0ee?vaa=1&amp;vcp=1&amp;pid=25aad64a8&amp;color=0,0,0&amp;vtp=1&amp;vaab=1&amp;bbb=1&amp;hb=1"/>
          <p:cNvSpPr/>
          <p:nvPr/>
        </p:nvSpPr>
        <p:spPr>
          <a:xfrm>
            <a:off x="539496" y="316541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became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wished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would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（P28）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我对他们的指令感到如此厌烦，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以至于我希望他们能让我独自生活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9" name="QB_7_AN.146_1#0bbdfa0ee.blank?vaa=1&amp;vcp=1&amp;pid=25aad64a8&amp;color=0,0,0&amp;vpa=84&amp;vtp=1&amp;vaab=1&amp;bbb=1"/>
          <p:cNvSpPr/>
          <p:nvPr/>
        </p:nvSpPr>
        <p:spPr>
          <a:xfrm>
            <a:off x="2399253" y="3134931"/>
            <a:ext cx="5746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endParaRPr lang="en-US" altLang="zh-CN" sz="2800" dirty="0"/>
          </a:p>
        </p:txBody>
      </p:sp>
      <p:sp>
        <p:nvSpPr>
          <p:cNvPr id="10" name="QB_7_AN.147_1#0bbdfa0ee.blank?vaa=1&amp;vcp=1&amp;pid=25aad64a8&amp;color=0,0,0&amp;vpa=85&amp;vtp=1&amp;vaab=1&amp;bbb=1"/>
          <p:cNvSpPr/>
          <p:nvPr/>
        </p:nvSpPr>
        <p:spPr>
          <a:xfrm>
            <a:off x="3212052" y="3134931"/>
            <a:ext cx="10683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bored</a:t>
            </a:r>
            <a:endParaRPr lang="en-US" altLang="zh-CN" sz="2800" dirty="0"/>
          </a:p>
        </p:txBody>
      </p:sp>
      <p:sp>
        <p:nvSpPr>
          <p:cNvPr id="11" name="QB_7_AN.148_1#0bbdfa0ee.blank?vaa=1&amp;vcp=1&amp;pid=25aad64a8&amp;color=0,0,0&amp;vpa=86&amp;vtp=1&amp;vaab=1&amp;bbb=1"/>
          <p:cNvSpPr/>
          <p:nvPr/>
        </p:nvSpPr>
        <p:spPr>
          <a:xfrm>
            <a:off x="4456652" y="3134931"/>
            <a:ext cx="8905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endParaRPr lang="en-US" altLang="zh-CN" sz="2800" dirty="0"/>
          </a:p>
        </p:txBody>
      </p:sp>
      <p:sp>
        <p:nvSpPr>
          <p:cNvPr id="12" name="QB_7_AN.149_1#0bbdfa0ee.blank?vaa=1&amp;vcp=1&amp;pid=25aad64a8&amp;color=0,0,0&amp;vpa=87&amp;vtp=1&amp;vaab=1&amp;bbb=1"/>
          <p:cNvSpPr/>
          <p:nvPr/>
        </p:nvSpPr>
        <p:spPr>
          <a:xfrm>
            <a:off x="5523452" y="3134931"/>
            <a:ext cx="9096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endParaRPr lang="en-US" altLang="zh-CN" sz="2800" dirty="0"/>
          </a:p>
        </p:txBody>
      </p:sp>
      <p:sp>
        <p:nvSpPr>
          <p:cNvPr id="13" name="QB_7_AN.150_1#0bbdfa0ee.blank?vaa=1&amp;vcp=1&amp;pid=25aad64a8&amp;color=0,0,0&amp;vpa=88&amp;vtp=1&amp;vaab=1&amp;bbb=1"/>
          <p:cNvSpPr/>
          <p:nvPr/>
        </p:nvSpPr>
        <p:spPr>
          <a:xfrm>
            <a:off x="6641053" y="3134931"/>
            <a:ext cx="11477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orders</a:t>
            </a:r>
            <a:endParaRPr lang="en-US" altLang="zh-CN" sz="2800" dirty="0"/>
          </a:p>
        </p:txBody>
      </p:sp>
      <p:sp>
        <p:nvSpPr>
          <p:cNvPr id="14" name="QB_7_AN.151_1#0bbdfa0ee.blank?vaa=1&amp;vcp=1&amp;pid=25aad64a8&amp;color=0,0,0&amp;vpa=89&amp;vtp=1&amp;vaab=1&amp;bbb=1"/>
          <p:cNvSpPr/>
          <p:nvPr/>
        </p:nvSpPr>
        <p:spPr>
          <a:xfrm>
            <a:off x="8063453" y="3134931"/>
            <a:ext cx="7905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endParaRPr lang="en-US" altLang="zh-CN" sz="2800" dirty="0"/>
          </a:p>
        </p:txBody>
      </p:sp>
      <p:sp>
        <p:nvSpPr>
          <p:cNvPr id="15" name="QB_7_AN.152_1#0bbdfa0ee.blank?vaa=1&amp;vcp=1&amp;pid=25aad64a8&amp;color=0,0,0&amp;vpa=90&amp;vtp=1&amp;vaab=1&amp;bbb=1"/>
          <p:cNvSpPr/>
          <p:nvPr/>
        </p:nvSpPr>
        <p:spPr>
          <a:xfrm>
            <a:off x="1603914" y="3782631"/>
            <a:ext cx="10064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leave</a:t>
            </a:r>
            <a:endParaRPr lang="en-US" altLang="zh-CN" sz="2800" dirty="0"/>
          </a:p>
        </p:txBody>
      </p:sp>
      <p:sp>
        <p:nvSpPr>
          <p:cNvPr id="16" name="QB_7_AN.153_1#0bbdfa0ee.blank?vaa=1&amp;vcp=1&amp;pid=25aad64a8&amp;color=0,0,0&amp;vpa=91&amp;vtp=1&amp;vaab=1&amp;bbb=1"/>
          <p:cNvSpPr/>
          <p:nvPr/>
        </p:nvSpPr>
        <p:spPr>
          <a:xfrm>
            <a:off x="2823114" y="3782631"/>
            <a:ext cx="6921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endParaRPr lang="en-US" altLang="zh-CN" sz="2800" dirty="0"/>
          </a:p>
        </p:txBody>
      </p:sp>
      <p:sp>
        <p:nvSpPr>
          <p:cNvPr id="17" name="QB_7_AN.154_1#0bbdfa0ee.blank?vaa=1&amp;vcp=1&amp;pid=25aad64a8&amp;color=0,0,0&amp;vpa=92&amp;vtp=1&amp;vaab=1&amp;bbb=1"/>
          <p:cNvSpPr/>
          <p:nvPr/>
        </p:nvSpPr>
        <p:spPr>
          <a:xfrm>
            <a:off x="3724815" y="3782631"/>
            <a:ext cx="10271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alone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9" grpId="0" build="p" animBg="1"/>
      <p:bldP spid="10" grpId="0" build="p" animBg="1"/>
      <p:bldP spid="11" grpId="0" build="p" animBg="1"/>
      <p:bldP spid="12" grpId="0" build="p" animBg="1"/>
      <p:bldP spid="13" grpId="0" build="p" animBg="1"/>
      <p:bldP spid="14" grpId="0" build="p" animBg="1"/>
      <p:bldP spid="15" grpId="0" build="p" animBg="1"/>
      <p:bldP spid="16" grpId="0" build="p" animBg="1"/>
      <p:bldP spid="17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544c470a6.fixed?vcp=1&amp;pid=43d641a24&amp;color=236,117,163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6300"/>
              </a:lnSpc>
            </a:pP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dirty="0"/>
          </a:p>
        </p:txBody>
      </p:sp>
      <p:sp>
        <p:nvSpPr>
          <p:cNvPr id="3" name="C_2#544c470a6.fixed?vcp=1&amp;pid=43d641a24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2_BD#544c470a6.fixed?vcp=1&amp;pid=43d641a24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第五部分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九年级（上册）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55_1#258b42080?vaa=1&amp;vcp=1&amp;pid=25aad64a8&amp;color=0,0,0&amp;vtp=1&amp;vaab=1&amp;bt=1&amp;bbb=1&amp;hb=1"/>
          <p:cNvSpPr/>
          <p:nvPr/>
        </p:nvSpPr>
        <p:spPr>
          <a:xfrm>
            <a:off x="539496" y="188671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parents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worried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away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business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（P28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）虽然爸爸妈妈非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常担心暂时离开我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，但是他们不得不出差几天。</a:t>
            </a:r>
            <a:endParaRPr lang="en-US" altLang="zh-CN" sz="2800" dirty="0"/>
          </a:p>
        </p:txBody>
      </p:sp>
      <p:sp>
        <p:nvSpPr>
          <p:cNvPr id="3" name="QB_7_AN.1_1#258b42080.blank?vaa=1&amp;vcp=1&amp;pid=25aad64a8&amp;color=0,0,0&amp;vpa=93&amp;vtp=1&amp;vaab=1&amp;bbb=1"/>
          <p:cNvSpPr/>
          <p:nvPr/>
        </p:nvSpPr>
        <p:spPr>
          <a:xfrm>
            <a:off x="765715" y="1843532"/>
            <a:ext cx="16017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Although</a:t>
            </a:r>
            <a:endParaRPr lang="en-US" altLang="zh-CN" sz="2800" dirty="0"/>
          </a:p>
        </p:txBody>
      </p:sp>
      <p:sp>
        <p:nvSpPr>
          <p:cNvPr id="4" name="QB_7_AN.2_1#258b42080.blank?vaa=1&amp;vcp=1&amp;pid=25aad64a8&amp;color=0,0,0&amp;vpa=94&amp;vtp=1&amp;vaab=1&amp;bbb=1"/>
          <p:cNvSpPr/>
          <p:nvPr/>
        </p:nvSpPr>
        <p:spPr>
          <a:xfrm>
            <a:off x="8193628" y="1843532"/>
            <a:ext cx="13033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leaving</a:t>
            </a:r>
            <a:endParaRPr lang="en-US" altLang="zh-CN" sz="2800" dirty="0"/>
          </a:p>
        </p:txBody>
      </p:sp>
      <p:sp>
        <p:nvSpPr>
          <p:cNvPr id="5" name="QB_7_AN.3_1#258b42080.blank?vaa=1&amp;vcp=1&amp;pid=25aad64a8&amp;color=0,0,0&amp;vpa=95&amp;vtp=1&amp;vaab=1&amp;bbb=1"/>
          <p:cNvSpPr/>
          <p:nvPr/>
        </p:nvSpPr>
        <p:spPr>
          <a:xfrm>
            <a:off x="9743028" y="1856232"/>
            <a:ext cx="6921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endParaRPr lang="en-US" altLang="zh-CN" sz="2800" dirty="0"/>
          </a:p>
        </p:txBody>
      </p:sp>
      <p:sp>
        <p:nvSpPr>
          <p:cNvPr id="6" name="QB_7_BD.159_1#3ffc3a602?vaa=1&amp;vcp=1&amp;pid=25aad64a8&amp;color=0,0,0&amp;vtp=1&amp;vaab=1&amp;bbb=1&amp;hb=1"/>
          <p:cNvSpPr/>
          <p:nvPr/>
        </p:nvSpPr>
        <p:spPr>
          <a:xfrm>
            <a:off x="539496" y="381501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breakfast,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still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late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（P28）早饭没吃我就匆忙地赶往学校，但我还是迟到了。</a:t>
            </a:r>
            <a:endParaRPr lang="en-US" altLang="zh-CN" sz="2800" dirty="0"/>
          </a:p>
        </p:txBody>
      </p:sp>
      <p:sp>
        <p:nvSpPr>
          <p:cNvPr id="7" name="QB_7_AN.160_1#3ffc3a602.blank?vaa=1&amp;vcp=1&amp;pid=25aad64a8&amp;color=0,0,0&amp;vpa=96&amp;vtp=1&amp;vaab=1&amp;bbb=1"/>
          <p:cNvSpPr/>
          <p:nvPr/>
        </p:nvSpPr>
        <p:spPr>
          <a:xfrm>
            <a:off x="2232564" y="3771836"/>
            <a:ext cx="10302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hurry</a:t>
            </a:r>
            <a:endParaRPr lang="en-US" altLang="zh-CN" sz="2800" dirty="0"/>
          </a:p>
        </p:txBody>
      </p:sp>
      <p:sp>
        <p:nvSpPr>
          <p:cNvPr id="8" name="QB_7_AN.161_1#3ffc3a602.blank?vaa=1&amp;vcp=1&amp;pid=25aad64a8&amp;color=0,0,0&amp;vpa=97&amp;vtp=1&amp;vaab=1&amp;bbb=1"/>
          <p:cNvSpPr/>
          <p:nvPr/>
        </p:nvSpPr>
        <p:spPr>
          <a:xfrm>
            <a:off x="3451765" y="3784536"/>
            <a:ext cx="5349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9" name="QB_7_AN.162_1#3ffc3a602.blank?vaa=1&amp;vcp=1&amp;pid=25aad64a8&amp;color=0,0,0&amp;vpa=98&amp;vtp=1&amp;vaab=1&amp;bbb=1"/>
          <p:cNvSpPr/>
          <p:nvPr/>
        </p:nvSpPr>
        <p:spPr>
          <a:xfrm>
            <a:off x="4201065" y="3784536"/>
            <a:ext cx="11858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endParaRPr lang="en-US" altLang="zh-CN" sz="2800" dirty="0"/>
          </a:p>
        </p:txBody>
      </p:sp>
      <p:sp>
        <p:nvSpPr>
          <p:cNvPr id="10" name="QB_7_AN.163_1#3ffc3a602.blank?vaa=1&amp;vcp=1&amp;pid=25aad64a8&amp;color=0,0,0&amp;vpa=99&amp;vtp=1&amp;vaab=1&amp;bbb=1"/>
          <p:cNvSpPr/>
          <p:nvPr/>
        </p:nvSpPr>
        <p:spPr>
          <a:xfrm>
            <a:off x="5636165" y="3784536"/>
            <a:ext cx="13446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without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7" grpId="0" build="p" animBg="1"/>
      <p:bldP spid="8" grpId="0" build="p" animBg="1"/>
      <p:bldP spid="9" grpId="0" build="p" animBg="1"/>
      <p:bldP spid="10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08e0b4176?vcp=1&amp;pid=8d77a57bd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Module</a:t>
            </a:r>
            <a:r>
              <a:rPr lang="en-US" altLang="zh-CN" sz="32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</a:t>
            </a:r>
            <a:endParaRPr lang="en-US" altLang="zh-CN" sz="3200" dirty="0"/>
          </a:p>
        </p:txBody>
      </p:sp>
      <p:sp>
        <p:nvSpPr>
          <p:cNvPr id="3" name="QB_7_BD.164_1#d990edddc?sp=1&amp;vaa=1&amp;vcp=1&amp;pid=08e0b4176&amp;color=0,0,0&amp;vtp=1&amp;vaab=1&amp;bb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wonderful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museum!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（P34）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多好的博物馆啊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</a:t>
            </a:r>
            <a:endParaRPr lang="en-US" altLang="zh-CN" sz="2800" dirty="0"/>
          </a:p>
        </p:txBody>
      </p:sp>
      <p:sp>
        <p:nvSpPr>
          <p:cNvPr id="4" name="QB_7_AN.1_1#d990edddc.blank?vaa=1&amp;vcp=1&amp;pid=08e0b4176&amp;color=0,0,0&amp;vpa=100&amp;vtp=1&amp;vaab=1&amp;bbb=1"/>
          <p:cNvSpPr/>
          <p:nvPr/>
        </p:nvSpPr>
        <p:spPr>
          <a:xfrm>
            <a:off x="791115" y="1233015"/>
            <a:ext cx="10271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endParaRPr lang="en-US" altLang="zh-CN" sz="2800" dirty="0"/>
          </a:p>
        </p:txBody>
      </p:sp>
      <p:sp>
        <p:nvSpPr>
          <p:cNvPr id="5" name="QB_7_AN.2_1#d990edddc.blank?vaa=1&amp;vcp=1&amp;pid=08e0b4176&amp;color=0,0,0&amp;vpa=101&amp;vtp=1&amp;vaab=1"/>
          <p:cNvSpPr/>
          <p:nvPr/>
        </p:nvSpPr>
        <p:spPr>
          <a:xfrm>
            <a:off x="2073814" y="1233015"/>
            <a:ext cx="4159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6" name="QB_7_BD.167_1#8f4ce26d6?vaa=1&amp;vcp=1&amp;pid=08e0b4176&amp;color=0,0,0&amp;vtp=1&amp;vaab=1&amp;bbb=1"/>
          <p:cNvSpPr/>
          <p:nvPr/>
        </p:nvSpPr>
        <p:spPr>
          <a:xfrm>
            <a:off x="539496" y="253966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（P34）他在那里。</a:t>
            </a:r>
            <a:endParaRPr lang="en-US" altLang="zh-CN" sz="2800" dirty="0"/>
          </a:p>
        </p:txBody>
      </p:sp>
      <p:sp>
        <p:nvSpPr>
          <p:cNvPr id="7" name="QB_7_AN.168_1#8f4ce26d6.blank?vaa=1&amp;vcp=1&amp;pid=08e0b4176&amp;color=0,0,0&amp;vpa=102&amp;vtp=1&amp;vaab=1&amp;bbb=1"/>
          <p:cNvSpPr/>
          <p:nvPr/>
        </p:nvSpPr>
        <p:spPr>
          <a:xfrm>
            <a:off x="765715" y="2488229"/>
            <a:ext cx="10874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69_1#8add71c45?vaa=1&amp;vcp=1&amp;pid=08e0b4176&amp;color=0,0,0&amp;mp=1&amp;vtp=1&amp;vaab=1&amp;bt=1&amp;bbb=1&amp;hb=1"/>
          <p:cNvSpPr/>
          <p:nvPr/>
        </p:nvSpPr>
        <p:spPr>
          <a:xfrm>
            <a:off x="539496" y="15707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please!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rules.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（P34）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请勿喧哗！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这是违反规定的。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Stop!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 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rope!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（P34）停下来！不要越过那条绳子！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 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!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（P34）太不好了！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 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place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empty!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（P34）难怪这个地方没什么人呢！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 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!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（P34）不能没礼貌！</a:t>
            </a:r>
            <a:endParaRPr lang="en-US" altLang="zh-CN" sz="2800" dirty="0"/>
          </a:p>
        </p:txBody>
      </p:sp>
      <p:sp>
        <p:nvSpPr>
          <p:cNvPr id="3" name="QB_7_AN.1_1#8add71c45.blank?vaa=1&amp;vcp=1&amp;pid=08e0b4176&amp;color=0,0,0&amp;mp=1&amp;vpa=103&amp;vtp=1&amp;vaab=1&amp;bbb=1"/>
          <p:cNvSpPr/>
          <p:nvPr/>
        </p:nvSpPr>
        <p:spPr>
          <a:xfrm>
            <a:off x="778415" y="1540224"/>
            <a:ext cx="6937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</a:t>
            </a:r>
            <a:endParaRPr lang="en-US" altLang="zh-CN" sz="2800" dirty="0"/>
          </a:p>
        </p:txBody>
      </p:sp>
      <p:sp>
        <p:nvSpPr>
          <p:cNvPr id="4" name="QB_7_AN.2_1#8add71c45.blank?vaa=1&amp;vcp=1&amp;pid=08e0b4176&amp;color=0,0,0&amp;mp=1&amp;vpa=104&amp;vtp=1&amp;vaab=1&amp;bbb=1"/>
          <p:cNvSpPr/>
          <p:nvPr/>
        </p:nvSpPr>
        <p:spPr>
          <a:xfrm>
            <a:off x="1718214" y="1527524"/>
            <a:ext cx="14827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shouting</a:t>
            </a:r>
            <a:endParaRPr lang="en-US" altLang="zh-CN" sz="2800" dirty="0"/>
          </a:p>
        </p:txBody>
      </p:sp>
      <p:sp>
        <p:nvSpPr>
          <p:cNvPr id="5" name="QB_7_AN.3_1#8add71c45.blank?vaa=1&amp;vcp=1&amp;pid=08e0b4176&amp;color=0,0,0&amp;mp=1&amp;vpa=105&amp;vtp=1&amp;vaab=1&amp;bbb=1"/>
          <p:cNvSpPr/>
          <p:nvPr/>
        </p:nvSpPr>
        <p:spPr>
          <a:xfrm>
            <a:off x="5337143" y="1527524"/>
            <a:ext cx="12636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against</a:t>
            </a:r>
            <a:endParaRPr lang="en-US" altLang="zh-CN" sz="2800" dirty="0"/>
          </a:p>
        </p:txBody>
      </p:sp>
      <p:sp>
        <p:nvSpPr>
          <p:cNvPr id="7" name="QB_7_AN.4_1#8add71c45.blank?vaa=1&amp;vcp=1&amp;pid=08e0b4176&amp;color=0,0,0&amp;vpa=106&amp;vtp=1&amp;vaab=1&amp;bbb=1"/>
          <p:cNvSpPr/>
          <p:nvPr/>
        </p:nvSpPr>
        <p:spPr>
          <a:xfrm>
            <a:off x="1715039" y="2835624"/>
            <a:ext cx="1082612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endParaRPr lang="en-US" altLang="zh-CN" sz="2800" dirty="0"/>
          </a:p>
        </p:txBody>
      </p:sp>
      <p:sp>
        <p:nvSpPr>
          <p:cNvPr id="8" name="QB_7_AN.5_1#8add71c45.blank?vaa=1&amp;vcp=1&amp;pid=08e0b4176&amp;color=0,0,0&amp;vpa=107&amp;vtp=1&amp;vaab=1&amp;bbb=1"/>
          <p:cNvSpPr/>
          <p:nvPr/>
        </p:nvSpPr>
        <p:spPr>
          <a:xfrm>
            <a:off x="3010439" y="2835624"/>
            <a:ext cx="9890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cross</a:t>
            </a:r>
            <a:endParaRPr lang="en-US" altLang="zh-CN" sz="2800" dirty="0"/>
          </a:p>
        </p:txBody>
      </p:sp>
      <p:sp>
        <p:nvSpPr>
          <p:cNvPr id="10" name="QB_7_AN.6_1#8add71c45.blank?vaa=1&amp;vcp=1&amp;pid=08e0b4176&amp;color=0,0,0&amp;vpa=108&amp;vtp=1&amp;vaab=1&amp;bbb=1"/>
          <p:cNvSpPr/>
          <p:nvPr/>
        </p:nvSpPr>
        <p:spPr>
          <a:xfrm>
            <a:off x="1882744" y="3483324"/>
            <a:ext cx="6143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</a:t>
            </a:r>
            <a:endParaRPr lang="en-US" altLang="zh-CN" sz="2800" dirty="0"/>
          </a:p>
        </p:txBody>
      </p:sp>
      <p:sp>
        <p:nvSpPr>
          <p:cNvPr id="11" name="QB_7_AN.7_1#8add71c45.blank?vaa=1&amp;vcp=1&amp;pid=08e0b4176&amp;color=0,0,0&amp;vpa=109&amp;vtp=1&amp;vaab=1&amp;bbb=1"/>
          <p:cNvSpPr/>
          <p:nvPr/>
        </p:nvSpPr>
        <p:spPr>
          <a:xfrm>
            <a:off x="2771744" y="3470624"/>
            <a:ext cx="9699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endParaRPr lang="en-US" altLang="zh-CN" sz="2800" dirty="0"/>
          </a:p>
        </p:txBody>
      </p:sp>
      <p:sp>
        <p:nvSpPr>
          <p:cNvPr id="13" name="QB_7_AN.8_1#8add71c45.blank?vaa=1&amp;vcp=1&amp;pid=08e0b4176&amp;color=0,0,0&amp;vpa=110&amp;vtp=1&amp;vaab=1&amp;bbb=1"/>
          <p:cNvSpPr/>
          <p:nvPr/>
        </p:nvSpPr>
        <p:spPr>
          <a:xfrm>
            <a:off x="778415" y="4131024"/>
            <a:ext cx="6937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</a:t>
            </a:r>
            <a:endParaRPr lang="en-US" altLang="zh-CN" sz="2800" dirty="0"/>
          </a:p>
        </p:txBody>
      </p:sp>
      <p:sp>
        <p:nvSpPr>
          <p:cNvPr id="14" name="QB_7_AN.9_1#8add71c45.blank?vaa=1&amp;vcp=1&amp;pid=08e0b4176&amp;color=0,0,0&amp;vpa=111&amp;vtp=1&amp;vaab=1&amp;bbb=1"/>
          <p:cNvSpPr/>
          <p:nvPr/>
        </p:nvSpPr>
        <p:spPr>
          <a:xfrm>
            <a:off x="1705514" y="4131024"/>
            <a:ext cx="13255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wonder</a:t>
            </a:r>
            <a:endParaRPr lang="en-US" altLang="zh-CN" sz="2800" dirty="0"/>
          </a:p>
        </p:txBody>
      </p:sp>
      <p:sp>
        <p:nvSpPr>
          <p:cNvPr id="16" name="QB_7_AN.183_1#8add71c45.blank?vaa=1&amp;vcp=1&amp;pid=08e0b4176&amp;color=0,0,0&amp;vpa=112&amp;vtp=1&amp;vaab=1&amp;bbb=1"/>
          <p:cNvSpPr/>
          <p:nvPr/>
        </p:nvSpPr>
        <p:spPr>
          <a:xfrm>
            <a:off x="1830864" y="4757769"/>
            <a:ext cx="5937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endParaRPr lang="en-US" altLang="zh-CN" sz="2800" dirty="0"/>
          </a:p>
        </p:txBody>
      </p:sp>
      <p:sp>
        <p:nvSpPr>
          <p:cNvPr id="17" name="QB_7_AN.184_1#8add71c45.blank?vaa=1&amp;vcp=1&amp;pid=08e0b4176&amp;color=0,0,0&amp;vpa=113&amp;vtp=1&amp;vaab=1&amp;bbb=1"/>
          <p:cNvSpPr/>
          <p:nvPr/>
        </p:nvSpPr>
        <p:spPr>
          <a:xfrm>
            <a:off x="2656364" y="4757769"/>
            <a:ext cx="8905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rude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7" grpId="0" build="p" animBg="1"/>
      <p:bldP spid="8" grpId="0" build="p" animBg="1"/>
      <p:bldP spid="10" grpId="0" build="p" animBg="1"/>
      <p:bldP spid="11" grpId="0" build="p" animBg="1"/>
      <p:bldP spid="13" grpId="0" build="p" animBg="1"/>
      <p:bldP spid="14" grpId="0" build="p" animBg="1"/>
      <p:bldP spid="16" grpId="0" build="p" animBg="1"/>
      <p:bldP spid="17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85_1#6ffe928a9?sp=1&amp;vaa=1&amp;vcp=1&amp;pid=08e0b4176&amp;color=0,0,0&amp;vtp=1&amp;vaab=1&amp;bt=1&amp;bbb=1"/>
          <p:cNvSpPr/>
          <p:nvPr/>
        </p:nvSpPr>
        <p:spPr>
          <a:xfrm>
            <a:off x="539496" y="1543812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What’s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Lingling？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mobile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phone！It’s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missing!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（P34）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怎么了，玲玲？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我的手机！它不见了！</a:t>
            </a:r>
            <a:endParaRPr lang="en-US" altLang="zh-CN" sz="2800" dirty="0"/>
          </a:p>
        </p:txBody>
      </p:sp>
      <p:sp>
        <p:nvSpPr>
          <p:cNvPr id="3" name="QB_7_AN.1_1#6ffe928a9.blank?vaa=1&amp;vcp=1&amp;pid=08e0b4176&amp;color=0,0,0&amp;vpa=114&amp;vtp=1&amp;vaab=1&amp;bbb=1"/>
          <p:cNvSpPr/>
          <p:nvPr/>
        </p:nvSpPr>
        <p:spPr>
          <a:xfrm>
            <a:off x="2317719" y="1513332"/>
            <a:ext cx="6921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endParaRPr lang="en-US" altLang="zh-CN" sz="2800" dirty="0"/>
          </a:p>
        </p:txBody>
      </p:sp>
      <p:sp>
        <p:nvSpPr>
          <p:cNvPr id="4" name="QB_7_AN.2_1#6ffe928a9.blank?vaa=1&amp;vcp=1&amp;pid=08e0b4176&amp;color=0,0,0&amp;vpa=115&amp;vtp=1&amp;vaab=1&amp;bbb=1"/>
          <p:cNvSpPr/>
          <p:nvPr/>
        </p:nvSpPr>
        <p:spPr>
          <a:xfrm>
            <a:off x="3244818" y="1513332"/>
            <a:ext cx="11652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matter</a:t>
            </a:r>
            <a:endParaRPr lang="en-US" altLang="zh-CN" sz="2800" dirty="0"/>
          </a:p>
        </p:txBody>
      </p:sp>
      <p:sp>
        <p:nvSpPr>
          <p:cNvPr id="5" name="QB_7_BD.188_1#e06404d0e?vaa=1&amp;vcp=1&amp;pid=08e0b4176&amp;color=0,0,0&amp;vtp=1&amp;vaab=1&amp;bbb=1&amp;hb=1"/>
          <p:cNvSpPr/>
          <p:nvPr/>
        </p:nvSpPr>
        <p:spPr>
          <a:xfrm>
            <a:off x="539496" y="410711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Mum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punish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（P34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）我一定要找到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，否则妈妈会处罚我的！</a:t>
            </a:r>
            <a:endParaRPr lang="en-US" altLang="zh-CN" sz="2800" dirty="0"/>
          </a:p>
        </p:txBody>
      </p:sp>
      <p:sp>
        <p:nvSpPr>
          <p:cNvPr id="6" name="QB_7_AN.189_1#e06404d0e.blank?vaa=1&amp;vcp=1&amp;pid=08e0b4176&amp;color=0,0,0&amp;vpa=116&amp;vtp=1&amp;vaab=1&amp;bbb=1"/>
          <p:cNvSpPr/>
          <p:nvPr/>
        </p:nvSpPr>
        <p:spPr>
          <a:xfrm>
            <a:off x="1049878" y="4076636"/>
            <a:ext cx="9286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endParaRPr lang="en-US" altLang="zh-CN" sz="2800" dirty="0"/>
          </a:p>
        </p:txBody>
      </p:sp>
      <p:sp>
        <p:nvSpPr>
          <p:cNvPr id="7" name="QB_7_AN.190_1#e06404d0e.blank?vaa=1&amp;vcp=1&amp;pid=08e0b4176&amp;color=0,0,0&amp;vpa=117&amp;vtp=1&amp;vaab=1&amp;bbb=1"/>
          <p:cNvSpPr/>
          <p:nvPr/>
        </p:nvSpPr>
        <p:spPr>
          <a:xfrm>
            <a:off x="2129378" y="4076636"/>
            <a:ext cx="5349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8" name="QB_7_AN.191_1#e06404d0e.blank?vaa=1&amp;vcp=1&amp;pid=08e0b4176&amp;color=0,0,0&amp;vpa=118&amp;vtp=1&amp;vaab=1&amp;bbb=1"/>
          <p:cNvSpPr/>
          <p:nvPr/>
        </p:nvSpPr>
        <p:spPr>
          <a:xfrm>
            <a:off x="3877215" y="4076636"/>
            <a:ext cx="5556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6" grpId="0" build="p" animBg="1"/>
      <p:bldP spid="7" grpId="0" build="p" animBg="1"/>
      <p:bldP spid="8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92_1#53917e96b?vaa=1&amp;vcp=1&amp;pid=08e0b4176&amp;color=0,0,0&amp;mp=1&amp;vtp=1&amp;vaab=1&amp;bt=1&amp;bbb=1&amp;hb=1"/>
          <p:cNvSpPr/>
          <p:nvPr/>
        </p:nvSpPr>
        <p:spPr>
          <a:xfrm>
            <a:off x="539496" y="156667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museums,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touch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anything.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（P36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）在大多数博物馆都禁止喧哗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和奔跑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，而且也不允许触碰展品。</a:t>
            </a:r>
            <a:endParaRPr lang="en-US" altLang="zh-CN" sz="2800" dirty="0"/>
          </a:p>
        </p:txBody>
      </p:sp>
      <p:sp>
        <p:nvSpPr>
          <p:cNvPr id="3" name="QB_7_AN.1_1#53917e96b.blank?vaa=1&amp;vcp=1&amp;pid=08e0b4176&amp;color=0,0,0&amp;mp=1&amp;vpa=119&amp;vtp=1&amp;vaab=1&amp;bbb=1"/>
          <p:cNvSpPr/>
          <p:nvPr/>
        </p:nvSpPr>
        <p:spPr>
          <a:xfrm>
            <a:off x="5247227" y="1536192"/>
            <a:ext cx="6143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</a:t>
            </a:r>
            <a:endParaRPr lang="en-US" altLang="zh-CN" sz="2800" dirty="0"/>
          </a:p>
        </p:txBody>
      </p:sp>
      <p:sp>
        <p:nvSpPr>
          <p:cNvPr id="4" name="QB_7_AN.2_1#53917e96b.blank?vaa=1&amp;vcp=1&amp;pid=08e0b4176&amp;color=0,0,0&amp;mp=1&amp;vpa=120&amp;vtp=1&amp;vaab=1&amp;bbb=1"/>
          <p:cNvSpPr/>
          <p:nvPr/>
        </p:nvSpPr>
        <p:spPr>
          <a:xfrm>
            <a:off x="6148927" y="1523492"/>
            <a:ext cx="14827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shouting</a:t>
            </a:r>
            <a:endParaRPr lang="en-US" altLang="zh-CN" sz="2800" dirty="0"/>
          </a:p>
        </p:txBody>
      </p:sp>
      <p:sp>
        <p:nvSpPr>
          <p:cNvPr id="5" name="QB_7_AN.3_1#53917e96b.blank?vaa=1&amp;vcp=1&amp;pid=08e0b4176&amp;color=0,0,0&amp;mp=1&amp;vpa=121&amp;vtp=1&amp;vaab=1&amp;bbb=1"/>
          <p:cNvSpPr/>
          <p:nvPr/>
        </p:nvSpPr>
        <p:spPr>
          <a:xfrm>
            <a:off x="8604789" y="1536192"/>
            <a:ext cx="6143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</a:t>
            </a:r>
            <a:endParaRPr lang="en-US" altLang="zh-CN" sz="2800" dirty="0"/>
          </a:p>
        </p:txBody>
      </p:sp>
      <p:sp>
        <p:nvSpPr>
          <p:cNvPr id="6" name="QB_7_AN.4_1#53917e96b.blank?vaa=1&amp;vcp=1&amp;pid=08e0b4176&amp;color=0,0,0&amp;mp=1&amp;vpa=122&amp;vtp=1&amp;vaab=1&amp;bbb=1"/>
          <p:cNvSpPr/>
          <p:nvPr/>
        </p:nvSpPr>
        <p:spPr>
          <a:xfrm>
            <a:off x="9481089" y="1523492"/>
            <a:ext cx="13652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running</a:t>
            </a:r>
            <a:endParaRPr lang="en-US" altLang="zh-CN" sz="2800" dirty="0"/>
          </a:p>
        </p:txBody>
      </p:sp>
      <p:sp>
        <p:nvSpPr>
          <p:cNvPr id="7" name="QB_7_BD.197_1#fb4e72cac?vaa=1&amp;vcp=1&amp;pid=08e0b4176&amp;color=0,0,0&amp;vtp=1&amp;vaab=1&amp;bbb=1&amp;hb=1"/>
          <p:cNvSpPr/>
          <p:nvPr/>
        </p:nvSpPr>
        <p:spPr>
          <a:xfrm>
            <a:off x="539496" y="349497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talk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noisy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machines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（P36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）人们谈论着在这里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能看见的东西以及能做的事情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，这里还有一些非常嘈杂的机器。</a:t>
            </a:r>
            <a:endParaRPr lang="en-US" altLang="zh-CN" sz="2800" dirty="0"/>
          </a:p>
        </p:txBody>
      </p:sp>
      <p:sp>
        <p:nvSpPr>
          <p:cNvPr id="8" name="QB_7_AN.198_1#fb4e72cac.blank?vaa=1&amp;vcp=1&amp;pid=08e0b4176&amp;color=0,0,0&amp;vpa=123&amp;vtp=1&amp;vaab=1&amp;bbb=1"/>
          <p:cNvSpPr/>
          <p:nvPr/>
        </p:nvSpPr>
        <p:spPr>
          <a:xfrm>
            <a:off x="3808380" y="3464496"/>
            <a:ext cx="9493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endParaRPr lang="en-US" altLang="zh-CN" sz="2800" dirty="0"/>
          </a:p>
        </p:txBody>
      </p:sp>
      <p:sp>
        <p:nvSpPr>
          <p:cNvPr id="9" name="QB_7_AN.199_1#fb4e72cac.blank?vaa=1&amp;vcp=1&amp;pid=08e0b4176&amp;color=0,0,0&amp;vpa=124&amp;vtp=1&amp;vaab=1&amp;bbb=1"/>
          <p:cNvSpPr/>
          <p:nvPr/>
        </p:nvSpPr>
        <p:spPr>
          <a:xfrm>
            <a:off x="5002180" y="3451796"/>
            <a:ext cx="8699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endParaRPr lang="en-US" altLang="zh-CN" sz="2800" dirty="0"/>
          </a:p>
        </p:txBody>
      </p:sp>
      <p:sp>
        <p:nvSpPr>
          <p:cNvPr id="10" name="QB_7_AN.200_1#fb4e72cac.blank?vaa=1&amp;vcp=1&amp;pid=08e0b4176&amp;color=0,0,0&amp;vpa=125&amp;vtp=1&amp;vaab=1&amp;bbb=1"/>
          <p:cNvSpPr/>
          <p:nvPr/>
        </p:nvSpPr>
        <p:spPr>
          <a:xfrm>
            <a:off x="6043580" y="3464496"/>
            <a:ext cx="7508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endParaRPr lang="en-US" altLang="zh-CN" sz="2800" dirty="0"/>
          </a:p>
        </p:txBody>
      </p:sp>
      <p:sp>
        <p:nvSpPr>
          <p:cNvPr id="11" name="QB_7_AN.201_1#fb4e72cac.blank?vaa=1&amp;vcp=1&amp;pid=08e0b4176&amp;color=0,0,0&amp;vpa=126&amp;vtp=1&amp;vaab=1&amp;bbb=1"/>
          <p:cNvSpPr/>
          <p:nvPr/>
        </p:nvSpPr>
        <p:spPr>
          <a:xfrm>
            <a:off x="6957981" y="3464496"/>
            <a:ext cx="7112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</a:t>
            </a:r>
            <a:endParaRPr lang="en-US" altLang="zh-CN" sz="2800" dirty="0"/>
          </a:p>
        </p:txBody>
      </p:sp>
      <p:sp>
        <p:nvSpPr>
          <p:cNvPr id="12" name="QB_7_AN.202_1#fb4e72cac.blank?vaa=1&amp;vcp=1&amp;pid=08e0b4176&amp;color=0,0,0&amp;vpa=127&amp;vtp=1&amp;vaab=1&amp;bbb=1"/>
          <p:cNvSpPr/>
          <p:nvPr/>
        </p:nvSpPr>
        <p:spPr>
          <a:xfrm>
            <a:off x="5312315" y="4112196"/>
            <a:ext cx="5540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endParaRPr lang="en-US" altLang="zh-CN" sz="2800" dirty="0"/>
          </a:p>
        </p:txBody>
      </p:sp>
      <p:sp>
        <p:nvSpPr>
          <p:cNvPr id="13" name="QB_7_AN.203_1#fb4e72cac.blank?vaa=1&amp;vcp=1&amp;pid=08e0b4176&amp;color=0,0,0&amp;vpa=128&amp;vtp=1&amp;vaab=1&amp;bbb=1"/>
          <p:cNvSpPr/>
          <p:nvPr/>
        </p:nvSpPr>
        <p:spPr>
          <a:xfrm>
            <a:off x="6036215" y="4112196"/>
            <a:ext cx="8699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well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2" grpId="0" build="p" animBg="1"/>
      <p:bldP spid="13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204_1#1dc423ee2?vaa=1&amp;vcp=1&amp;pid=08e0b4176&amp;color=0,0,0&amp;mp=1&amp;vtp=1&amp;vaab=1&amp;bt=1&amp;bbb=1&amp;hb=1"/>
          <p:cNvSpPr/>
          <p:nvPr/>
        </p:nvSpPr>
        <p:spPr>
          <a:xfrm>
            <a:off x="539496" y="252447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communications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environment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maths,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physics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chemistry.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（P36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）你可以学习到有关通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、环境以及数学、物理和化学的知识。</a:t>
            </a:r>
            <a:endParaRPr lang="en-US" altLang="zh-CN" sz="2800" dirty="0"/>
          </a:p>
        </p:txBody>
      </p:sp>
      <p:sp>
        <p:nvSpPr>
          <p:cNvPr id="3" name="QB_7_AN.205_1#1dc423ee2.blank?vaa=1&amp;vcp=1&amp;pid=08e0b4176&amp;color=0,0,0&amp;mp=1&amp;vpa=129&amp;vtp=1&amp;vaab=1&amp;bbb=1"/>
          <p:cNvSpPr/>
          <p:nvPr/>
        </p:nvSpPr>
        <p:spPr>
          <a:xfrm>
            <a:off x="10021728" y="2493994"/>
            <a:ext cx="5540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endParaRPr lang="en-US" altLang="zh-CN" sz="2800" dirty="0"/>
          </a:p>
        </p:txBody>
      </p:sp>
      <p:sp>
        <p:nvSpPr>
          <p:cNvPr id="4" name="QB_7_AN.206_1#1dc423ee2.blank?vaa=1&amp;vcp=1&amp;pid=08e0b4176&amp;color=0,0,0&amp;mp=1&amp;vpa=130&amp;vtp=1&amp;vaab=1&amp;bbb=1"/>
          <p:cNvSpPr/>
          <p:nvPr/>
        </p:nvSpPr>
        <p:spPr>
          <a:xfrm>
            <a:off x="511715" y="3141694"/>
            <a:ext cx="8699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well</a:t>
            </a:r>
            <a:endParaRPr lang="en-US" altLang="zh-CN" sz="2800" dirty="0"/>
          </a:p>
        </p:txBody>
      </p:sp>
      <p:sp>
        <p:nvSpPr>
          <p:cNvPr id="5" name="QB_7_AN.207_1#1dc423ee2.blank?vaa=1&amp;vcp=1&amp;pid=08e0b4176&amp;color=0,0,0&amp;mp=1&amp;vpa=131&amp;vtp=1&amp;vaab=1&amp;bbb=1"/>
          <p:cNvSpPr/>
          <p:nvPr/>
        </p:nvSpPr>
        <p:spPr>
          <a:xfrm>
            <a:off x="1565814" y="3141694"/>
            <a:ext cx="5540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f4001db10?vcp=1&amp;pid=8d77a57bd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Module</a:t>
            </a:r>
            <a:r>
              <a:rPr lang="en-US" altLang="zh-CN" sz="32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</a:t>
            </a:r>
            <a:endParaRPr lang="en-US" altLang="zh-CN" sz="3200" dirty="0"/>
          </a:p>
        </p:txBody>
      </p:sp>
      <p:sp>
        <p:nvSpPr>
          <p:cNvPr id="3" name="QB_7_BD.208_1#377c96a3b?vaa=1&amp;vcp=1&amp;pid=f4001db10&amp;color=0,0,0&amp;vtp=1&amp;vaab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dinner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before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bed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P42）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如果我在晚饭之后开始，我在上床睡觉之前就可以完成。</a:t>
            </a:r>
            <a:endParaRPr lang="en-US" altLang="zh-CN" sz="2800" dirty="0"/>
          </a:p>
        </p:txBody>
      </p:sp>
      <p:sp>
        <p:nvSpPr>
          <p:cNvPr id="4" name="QB_7_AN.1_1#377c96a3b.blank?vaa=1&amp;vcp=1&amp;pid=f4001db10&amp;color=0,0,0&amp;vpa=132&amp;vtp=1&amp;vaab=1&amp;bbb=1"/>
          <p:cNvSpPr/>
          <p:nvPr/>
        </p:nvSpPr>
        <p:spPr>
          <a:xfrm>
            <a:off x="791115" y="1233015"/>
            <a:ext cx="4968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endParaRPr lang="en-US" altLang="zh-CN" sz="2800" dirty="0"/>
          </a:p>
        </p:txBody>
      </p:sp>
      <p:sp>
        <p:nvSpPr>
          <p:cNvPr id="5" name="QB_7_AN.2_1#377c96a3b.blank?vaa=1&amp;vcp=1&amp;pid=f4001db10&amp;color=0,0,0&amp;vpa=133&amp;vtp=1&amp;vaab=1"/>
          <p:cNvSpPr/>
          <p:nvPr/>
        </p:nvSpPr>
        <p:spPr>
          <a:xfrm>
            <a:off x="1476915" y="1233015"/>
            <a:ext cx="3778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endParaRPr lang="en-US" altLang="zh-CN" sz="2800" dirty="0"/>
          </a:p>
        </p:txBody>
      </p:sp>
      <p:sp>
        <p:nvSpPr>
          <p:cNvPr id="6" name="QB_7_AN.3_1#377c96a3b.blank?vaa=1&amp;vcp=1&amp;pid=f4001db10&amp;color=0,0,0&amp;vpa=134&amp;vtp=1&amp;vaab=1&amp;bbb=1"/>
          <p:cNvSpPr/>
          <p:nvPr/>
        </p:nvSpPr>
        <p:spPr>
          <a:xfrm>
            <a:off x="2023014" y="1233015"/>
            <a:ext cx="8699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start</a:t>
            </a:r>
            <a:endParaRPr lang="en-US" altLang="zh-CN" sz="2800" dirty="0"/>
          </a:p>
        </p:txBody>
      </p:sp>
      <p:sp>
        <p:nvSpPr>
          <p:cNvPr id="7" name="QB_7_AN.4_1#377c96a3b.blank?vaa=1&amp;vcp=1&amp;pid=f4001db10&amp;color=0,0,0&amp;vpa=135&amp;vtp=1&amp;vaab=1&amp;bbb=1"/>
          <p:cNvSpPr/>
          <p:nvPr/>
        </p:nvSpPr>
        <p:spPr>
          <a:xfrm>
            <a:off x="5079015" y="1233015"/>
            <a:ext cx="6937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I’ll</a:t>
            </a:r>
            <a:endParaRPr lang="en-US" altLang="zh-CN" sz="2800" dirty="0"/>
          </a:p>
        </p:txBody>
      </p:sp>
      <p:sp>
        <p:nvSpPr>
          <p:cNvPr id="8" name="QB_7_AN.5_1#377c96a3b.blank?vaa=1&amp;vcp=1&amp;pid=f4001db10&amp;color=0,0,0&amp;vpa=136&amp;vtp=1&amp;vaab=1&amp;bbb=1"/>
          <p:cNvSpPr/>
          <p:nvPr/>
        </p:nvSpPr>
        <p:spPr>
          <a:xfrm>
            <a:off x="5955315" y="1233015"/>
            <a:ext cx="10683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finish</a:t>
            </a:r>
            <a:endParaRPr lang="en-US" altLang="zh-CN" sz="2800" dirty="0"/>
          </a:p>
        </p:txBody>
      </p:sp>
      <p:sp>
        <p:nvSpPr>
          <p:cNvPr id="9" name="QB_7_BD.214_1#cef72b617?vaa=1&amp;vcp=1&amp;pid=f4001db10&amp;color=0,0,0&amp;vtp=1&amp;vaab=1&amp;bbb=1&amp;hb=1"/>
          <p:cNvSpPr/>
          <p:nvPr/>
        </p:nvSpPr>
        <p:spPr>
          <a:xfrm>
            <a:off x="539496" y="254747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homework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（P42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）我想让你养成一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放学回家就做家庭作业的习惯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0" name="QB_7_AN.215_1#cef72b617.blank?vaa=1&amp;vcp=1&amp;pid=f4001db10&amp;color=0,0,0&amp;vpa=137&amp;vtp=1&amp;vaab=1&amp;bbb=1"/>
          <p:cNvSpPr/>
          <p:nvPr/>
        </p:nvSpPr>
        <p:spPr>
          <a:xfrm>
            <a:off x="2931064" y="2504294"/>
            <a:ext cx="6921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endParaRPr lang="en-US" altLang="zh-CN" sz="2800" dirty="0"/>
          </a:p>
        </p:txBody>
      </p:sp>
      <p:sp>
        <p:nvSpPr>
          <p:cNvPr id="11" name="QB_7_AN.216_1#cef72b617.blank?vaa=1&amp;vcp=1&amp;pid=f4001db10&amp;color=0,0,0&amp;vpa=138&amp;vtp=1&amp;vaab=1&amp;bbb=1"/>
          <p:cNvSpPr/>
          <p:nvPr/>
        </p:nvSpPr>
        <p:spPr>
          <a:xfrm>
            <a:off x="3858165" y="2516994"/>
            <a:ext cx="8112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into</a:t>
            </a:r>
            <a:endParaRPr lang="en-US" altLang="zh-CN" sz="2800" dirty="0"/>
          </a:p>
        </p:txBody>
      </p:sp>
      <p:sp>
        <p:nvSpPr>
          <p:cNvPr id="12" name="QB_7_AN.217_1#cef72b617.blank?vaa=1&amp;vcp=1&amp;pid=f4001db10&amp;color=0,0,0&amp;vpa=139&amp;vtp=1&amp;vaab=1&amp;bbb=1"/>
          <p:cNvSpPr/>
          <p:nvPr/>
        </p:nvSpPr>
        <p:spPr>
          <a:xfrm>
            <a:off x="4886865" y="2516994"/>
            <a:ext cx="6921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endParaRPr lang="en-US" altLang="zh-CN" sz="2800" dirty="0"/>
          </a:p>
        </p:txBody>
      </p:sp>
      <p:sp>
        <p:nvSpPr>
          <p:cNvPr id="13" name="QB_7_AN.218_1#cef72b617.blank?vaa=1&amp;vcp=1&amp;pid=f4001db10&amp;color=0,0,0&amp;vpa=140&amp;vtp=1&amp;vaab=1&amp;bbb=1"/>
          <p:cNvSpPr/>
          <p:nvPr/>
        </p:nvSpPr>
        <p:spPr>
          <a:xfrm>
            <a:off x="5813965" y="2516994"/>
            <a:ext cx="9683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habit</a:t>
            </a:r>
            <a:endParaRPr lang="en-US" altLang="zh-CN" sz="2800" dirty="0"/>
          </a:p>
        </p:txBody>
      </p:sp>
      <p:sp>
        <p:nvSpPr>
          <p:cNvPr id="14" name="QB_7_AN.219_1#cef72b617.blank?vaa=1&amp;vcp=1&amp;pid=f4001db10&amp;color=0,0,0&amp;vpa=141&amp;vtp=1&amp;vaab=1&amp;bbb=1"/>
          <p:cNvSpPr/>
          <p:nvPr/>
        </p:nvSpPr>
        <p:spPr>
          <a:xfrm>
            <a:off x="7007764" y="2516994"/>
            <a:ext cx="5556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15" name="QB_7_AN.220_1#cef72b617.blank?vaa=1&amp;vcp=1&amp;pid=f4001db10&amp;color=0,0,0&amp;vpa=142&amp;vtp=1&amp;vaab=1&amp;bbb=1"/>
          <p:cNvSpPr/>
          <p:nvPr/>
        </p:nvSpPr>
        <p:spPr>
          <a:xfrm>
            <a:off x="7718964" y="2504294"/>
            <a:ext cx="10683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doing</a:t>
            </a:r>
            <a:endParaRPr lang="en-US" altLang="zh-CN" sz="2800" dirty="0"/>
          </a:p>
        </p:txBody>
      </p:sp>
      <p:sp>
        <p:nvSpPr>
          <p:cNvPr id="16" name="QB_7_AN.221_1#cef72b617.blank?vaa=1&amp;vcp=1&amp;pid=f4001db10&amp;color=0,0,0&amp;vpa=143&amp;vtp=1&amp;vaab=1&amp;bbb=1"/>
          <p:cNvSpPr/>
          <p:nvPr/>
        </p:nvSpPr>
        <p:spPr>
          <a:xfrm>
            <a:off x="499015" y="3164694"/>
            <a:ext cx="5540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endParaRPr lang="en-US" altLang="zh-CN" sz="2800" dirty="0"/>
          </a:p>
        </p:txBody>
      </p:sp>
      <p:sp>
        <p:nvSpPr>
          <p:cNvPr id="17" name="QB_7_AN.222_1#cef72b617.blank?vaa=1&amp;vcp=1&amp;pid=f4001db10&amp;color=0,0,0&amp;vpa=144&amp;vtp=1&amp;vaab=1&amp;bbb=1"/>
          <p:cNvSpPr/>
          <p:nvPr/>
        </p:nvSpPr>
        <p:spPr>
          <a:xfrm>
            <a:off x="1286415" y="3164694"/>
            <a:ext cx="9302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soon</a:t>
            </a:r>
            <a:endParaRPr lang="en-US" altLang="zh-CN" sz="2800" dirty="0"/>
          </a:p>
        </p:txBody>
      </p:sp>
      <p:sp>
        <p:nvSpPr>
          <p:cNvPr id="18" name="QB_7_AN.223_1#cef72b617.blank?vaa=1&amp;vcp=1&amp;pid=f4001db10&amp;color=0,0,0&amp;vpa=145&amp;vtp=1&amp;vaab=1&amp;bbb=1"/>
          <p:cNvSpPr/>
          <p:nvPr/>
        </p:nvSpPr>
        <p:spPr>
          <a:xfrm>
            <a:off x="2454814" y="3164694"/>
            <a:ext cx="5540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10" grpId="0" build="p" animBg="1"/>
      <p:bldP spid="11" grpId="0" build="p" animBg="1"/>
      <p:bldP spid="12" grpId="0" build="p" animBg="1"/>
      <p:bldP spid="13" grpId="0" build="p" animBg="1"/>
      <p:bldP spid="14" grpId="0" build="p" animBg="1"/>
      <p:bldP spid="15" grpId="0" build="p" animBg="1"/>
      <p:bldP spid="16" grpId="0" build="p" animBg="1"/>
      <p:bldP spid="17" grpId="0" build="p" animBg="1"/>
      <p:bldP spid="18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224_1#7c1351b66?vaa=1&amp;vcp=1&amp;pid=f4001db10&amp;color=0,0,0&amp;mp=1&amp;vtp=1&amp;vaab=1&amp;bt=1&amp;bbb=1"/>
          <p:cNvSpPr/>
          <p:nvPr/>
        </p:nvSpPr>
        <p:spPr>
          <a:xfrm>
            <a:off x="539496" y="220167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Tony.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（P42）托尼，这不行。</a:t>
            </a:r>
            <a:endParaRPr lang="en-US" altLang="zh-CN" sz="2800" dirty="0"/>
          </a:p>
        </p:txBody>
      </p:sp>
      <p:sp>
        <p:nvSpPr>
          <p:cNvPr id="3" name="QB_7_AN.1_1#7c1351b66.blank?vaa=1&amp;vcp=1&amp;pid=f4001db10&amp;color=0,0,0&amp;mp=1&amp;vpa=146&amp;vtp=1&amp;vaab=1&amp;bbb=1"/>
          <p:cNvSpPr/>
          <p:nvPr/>
        </p:nvSpPr>
        <p:spPr>
          <a:xfrm>
            <a:off x="778415" y="2150237"/>
            <a:ext cx="6937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</a:t>
            </a:r>
            <a:endParaRPr lang="en-US" altLang="zh-CN" sz="2800" dirty="0"/>
          </a:p>
        </p:txBody>
      </p:sp>
      <p:sp>
        <p:nvSpPr>
          <p:cNvPr id="4" name="QB_7_AN.2_1#7c1351b66.blank?vaa=1&amp;vcp=1&amp;pid=f4001db10&amp;color=0,0,0&amp;mp=1&amp;vpa=147&amp;vtp=1&amp;vaab=1&amp;bbb=1"/>
          <p:cNvSpPr/>
          <p:nvPr/>
        </p:nvSpPr>
        <p:spPr>
          <a:xfrm>
            <a:off x="1680114" y="2150237"/>
            <a:ext cx="8493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deal</a:t>
            </a:r>
            <a:endParaRPr lang="en-US" altLang="zh-CN" sz="2800" dirty="0"/>
          </a:p>
        </p:txBody>
      </p:sp>
      <p:sp>
        <p:nvSpPr>
          <p:cNvPr id="5" name="QB_7_BD.227_1#d1023ed54?vaa=1&amp;vcp=1&amp;pid=f4001db10&amp;color=0,0,0&amp;vtp=1&amp;vaab=1&amp;bbb=1&amp;hb=1"/>
          <p:cNvSpPr/>
          <p:nvPr/>
        </p:nvSpPr>
        <p:spPr>
          <a:xfrm>
            <a:off x="539496" y="283394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things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homework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（P42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如果你不写作业而是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做这些与学习无关的事情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，你就没有时间学习了。</a:t>
            </a:r>
            <a:endParaRPr lang="en-US" altLang="zh-CN" sz="2800" dirty="0"/>
          </a:p>
        </p:txBody>
      </p:sp>
      <p:sp>
        <p:nvSpPr>
          <p:cNvPr id="6" name="QB_7_AN.228_1#d1023ed54.blank?vaa=1&amp;vcp=1&amp;pid=f4001db10&amp;color=0,0,0&amp;vpa=148&amp;vtp=1&amp;vaab=1&amp;bbb=1"/>
          <p:cNvSpPr/>
          <p:nvPr/>
        </p:nvSpPr>
        <p:spPr>
          <a:xfrm>
            <a:off x="791115" y="2803461"/>
            <a:ext cx="4968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endParaRPr lang="en-US" altLang="zh-CN" sz="2800" dirty="0"/>
          </a:p>
        </p:txBody>
      </p:sp>
      <p:sp>
        <p:nvSpPr>
          <p:cNvPr id="7" name="QB_7_AN.229_1#d1023ed54.blank?vaa=1&amp;vcp=1&amp;pid=f4001db10&amp;color=0,0,0&amp;vpa=149&amp;vtp=1&amp;vaab=1&amp;bbb=1"/>
          <p:cNvSpPr/>
          <p:nvPr/>
        </p:nvSpPr>
        <p:spPr>
          <a:xfrm>
            <a:off x="1527714" y="2790761"/>
            <a:ext cx="7921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endParaRPr lang="en-US" altLang="zh-CN" sz="2800" dirty="0"/>
          </a:p>
        </p:txBody>
      </p:sp>
      <p:sp>
        <p:nvSpPr>
          <p:cNvPr id="8" name="QB_7_AN.230_1#d1023ed54.blank?vaa=1&amp;vcp=1&amp;pid=f4001db10&amp;color=0,0,0&amp;vpa=150&amp;vtp=1&amp;vaab=1&amp;bbb=1"/>
          <p:cNvSpPr/>
          <p:nvPr/>
        </p:nvSpPr>
        <p:spPr>
          <a:xfrm>
            <a:off x="2594514" y="2803461"/>
            <a:ext cx="6143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endParaRPr lang="en-US" altLang="zh-CN" sz="2800" dirty="0"/>
          </a:p>
        </p:txBody>
      </p:sp>
      <p:sp>
        <p:nvSpPr>
          <p:cNvPr id="9" name="QB_7_AN.231_1#d1023ed54.blank?vaa=1&amp;vcp=1&amp;pid=f4001db10&amp;color=0,0,0&amp;vpa=151&amp;vtp=1&amp;vaab=1&amp;bbb=1"/>
          <p:cNvSpPr/>
          <p:nvPr/>
        </p:nvSpPr>
        <p:spPr>
          <a:xfrm>
            <a:off x="6647403" y="2803461"/>
            <a:ext cx="12636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instead</a:t>
            </a:r>
            <a:endParaRPr lang="en-US" altLang="zh-CN" sz="2800" dirty="0"/>
          </a:p>
        </p:txBody>
      </p:sp>
      <p:sp>
        <p:nvSpPr>
          <p:cNvPr id="10" name="QB_7_AN.232_1#d1023ed54.blank?vaa=1&amp;vcp=1&amp;pid=f4001db10&amp;color=0,0,0&amp;vpa=152&amp;vtp=1&amp;vaab=1&amp;bbb=1"/>
          <p:cNvSpPr/>
          <p:nvPr/>
        </p:nvSpPr>
        <p:spPr>
          <a:xfrm>
            <a:off x="8069803" y="2803461"/>
            <a:ext cx="5556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11" name="QB_7_AN.233_1#d1023ed54.blank?vaa=1&amp;vcp=1&amp;pid=f4001db10&amp;color=0,0,0&amp;vpa=153&amp;vtp=1&amp;vaab=1&amp;bbb=1"/>
          <p:cNvSpPr/>
          <p:nvPr/>
        </p:nvSpPr>
        <p:spPr>
          <a:xfrm>
            <a:off x="549815" y="3438461"/>
            <a:ext cx="7921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endParaRPr lang="en-US" altLang="zh-CN" sz="2800" dirty="0"/>
          </a:p>
        </p:txBody>
      </p:sp>
      <p:sp>
        <p:nvSpPr>
          <p:cNvPr id="12" name="QB_7_AN.234_1#d1023ed54.blank?vaa=1&amp;vcp=1&amp;pid=f4001db10&amp;color=0,0,0&amp;vpa=154&amp;vtp=1&amp;vaab=1&amp;bbb=1"/>
          <p:cNvSpPr/>
          <p:nvPr/>
        </p:nvSpPr>
        <p:spPr>
          <a:xfrm>
            <a:off x="1565814" y="3451161"/>
            <a:ext cx="1082612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won’t</a:t>
            </a:r>
            <a:endParaRPr lang="en-US" altLang="zh-CN" sz="2800" dirty="0"/>
          </a:p>
        </p:txBody>
      </p:sp>
      <p:sp>
        <p:nvSpPr>
          <p:cNvPr id="13" name="QB_7_AN.235_1#d1023ed54.blank?vaa=1&amp;vcp=1&amp;pid=f4001db10&amp;color=0,0,0&amp;vpa=155&amp;vtp=1&amp;vaab=1&amp;bbb=1"/>
          <p:cNvSpPr/>
          <p:nvPr/>
        </p:nvSpPr>
        <p:spPr>
          <a:xfrm>
            <a:off x="2797714" y="3451161"/>
            <a:ext cx="9286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endParaRPr lang="en-US" altLang="zh-CN" sz="2800" dirty="0"/>
          </a:p>
        </p:txBody>
      </p:sp>
      <p:sp>
        <p:nvSpPr>
          <p:cNvPr id="14" name="QB_7_AN.236_1#d1023ed54.blank?vaa=1&amp;vcp=1&amp;pid=f4001db10&amp;color=0,0,0&amp;vpa=156&amp;vtp=1&amp;vaab=1&amp;bbb=1"/>
          <p:cNvSpPr/>
          <p:nvPr/>
        </p:nvSpPr>
        <p:spPr>
          <a:xfrm>
            <a:off x="3889915" y="3451161"/>
            <a:ext cx="8890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endParaRPr lang="en-US" altLang="zh-CN" sz="2800" dirty="0"/>
          </a:p>
        </p:txBody>
      </p:sp>
      <p:sp>
        <p:nvSpPr>
          <p:cNvPr id="15" name="QB_7_AN.237_1#d1023ed54.blank?vaa=1&amp;vcp=1&amp;pid=f4001db10&amp;color=0,0,0&amp;vpa=157&amp;vtp=1&amp;vaab=1&amp;bbb=1"/>
          <p:cNvSpPr/>
          <p:nvPr/>
        </p:nvSpPr>
        <p:spPr>
          <a:xfrm>
            <a:off x="4944015" y="3451161"/>
            <a:ext cx="5349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2" grpId="0" build="p" animBg="1"/>
      <p:bldP spid="13" grpId="0" build="p" animBg="1"/>
      <p:bldP spid="14" grpId="0" build="p" animBg="1"/>
      <p:bldP spid="15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238_1#5e69f2a42?vaa=1&amp;vcp=1&amp;pid=f4001db10&amp;color=0,0,0&amp;vtp=1&amp;vaab=1&amp;bt=1&amp;bbb=1&amp;hb=1"/>
          <p:cNvSpPr/>
          <p:nvPr/>
        </p:nvSpPr>
        <p:spPr>
          <a:xfrm>
            <a:off x="539496" y="124282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community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（P42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）您的意思是不想让我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去社区服务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，不让我增加对世界的认知吗？</a:t>
            </a:r>
            <a:endParaRPr lang="en-US" altLang="zh-CN" sz="2800" dirty="0"/>
          </a:p>
        </p:txBody>
      </p:sp>
      <p:sp>
        <p:nvSpPr>
          <p:cNvPr id="3" name="QB_7_AN.1_1#5e69f2a42.blank?vaa=1&amp;vcp=1&amp;pid=f4001db10&amp;color=0,0,0&amp;vpa=158&amp;vtp=1&amp;vaab=1&amp;bbb=1"/>
          <p:cNvSpPr/>
          <p:nvPr/>
        </p:nvSpPr>
        <p:spPr>
          <a:xfrm>
            <a:off x="1546066" y="1212342"/>
            <a:ext cx="10271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mean</a:t>
            </a:r>
            <a:endParaRPr lang="en-US" altLang="zh-CN" sz="2800" dirty="0"/>
          </a:p>
        </p:txBody>
      </p:sp>
      <p:sp>
        <p:nvSpPr>
          <p:cNvPr id="4" name="QB_7_AN.2_1#5e69f2a42.blank?vaa=1&amp;vcp=1&amp;pid=f4001db10&amp;color=0,0,0&amp;vpa=159&amp;vtp=1&amp;vaab=1&amp;bbb=1"/>
          <p:cNvSpPr/>
          <p:nvPr/>
        </p:nvSpPr>
        <p:spPr>
          <a:xfrm>
            <a:off x="511715" y="1860042"/>
            <a:ext cx="14208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increase</a:t>
            </a:r>
            <a:endParaRPr lang="en-US" altLang="zh-CN" sz="2800" dirty="0"/>
          </a:p>
        </p:txBody>
      </p:sp>
      <p:sp>
        <p:nvSpPr>
          <p:cNvPr id="5" name="QB_7_AN.3_1#5e69f2a42.blank?vaa=1&amp;vcp=1&amp;pid=f4001db10&amp;color=0,0,0&amp;vpa=160&amp;vtp=1&amp;vaab=1&amp;bbb=1"/>
          <p:cNvSpPr/>
          <p:nvPr/>
        </p:nvSpPr>
        <p:spPr>
          <a:xfrm>
            <a:off x="2718339" y="1847342"/>
            <a:ext cx="18176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knowledge</a:t>
            </a:r>
            <a:endParaRPr lang="en-US" altLang="zh-CN" sz="2800" dirty="0"/>
          </a:p>
        </p:txBody>
      </p:sp>
      <p:sp>
        <p:nvSpPr>
          <p:cNvPr id="6" name="QB_7_BD.242_1#db0c0e091?vaa=1&amp;vcp=1&amp;pid=f4001db10&amp;color=0,0,0&amp;vtp=1&amp;vaab=1&amp;bbb=1"/>
          <p:cNvSpPr/>
          <p:nvPr/>
        </p:nvSpPr>
        <p:spPr>
          <a:xfrm>
            <a:off x="539496" y="316331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That’s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（P42）我不是这个意思。</a:t>
            </a:r>
            <a:endParaRPr lang="en-US" altLang="zh-CN" sz="2800" dirty="0"/>
          </a:p>
        </p:txBody>
      </p:sp>
      <p:sp>
        <p:nvSpPr>
          <p:cNvPr id="7" name="QB_7_AN.5_1#db0c0e091.blank?vaa=1&amp;vcp=1&amp;pid=f4001db10&amp;color=0,0,0&amp;vpa=161&amp;vtp=1&amp;vaab=1&amp;bbb=1"/>
          <p:cNvSpPr/>
          <p:nvPr/>
        </p:nvSpPr>
        <p:spPr>
          <a:xfrm>
            <a:off x="1831944" y="3111881"/>
            <a:ext cx="7127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endParaRPr lang="en-US" altLang="zh-CN" sz="2800" dirty="0"/>
          </a:p>
        </p:txBody>
      </p:sp>
      <p:sp>
        <p:nvSpPr>
          <p:cNvPr id="8" name="QB_7_AN.4_1#db0c0e091.blank?vaa=1&amp;vcp=1&amp;pid=f4001db10&amp;color=0,0,0&amp;vpa=162&amp;vtp=1&amp;vaab=1&amp;bbb=1"/>
          <p:cNvSpPr/>
          <p:nvPr/>
        </p:nvSpPr>
        <p:spPr>
          <a:xfrm>
            <a:off x="2733644" y="3111881"/>
            <a:ext cx="6921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endParaRPr lang="en-US" altLang="zh-CN" sz="2800" dirty="0"/>
          </a:p>
        </p:txBody>
      </p:sp>
      <p:sp>
        <p:nvSpPr>
          <p:cNvPr id="9" name="QB_7_AN.6_1#db0c0e091.blank?vaa=1&amp;vcp=1&amp;pid=f4001db10&amp;color=0,0,0&amp;vpa=163&amp;vtp=1&amp;vaab=1&amp;bbb=1"/>
          <p:cNvSpPr/>
          <p:nvPr/>
        </p:nvSpPr>
        <p:spPr>
          <a:xfrm>
            <a:off x="3660743" y="3099181"/>
            <a:ext cx="9890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point</a:t>
            </a:r>
            <a:endParaRPr lang="en-US" altLang="zh-CN" sz="2800" dirty="0"/>
          </a:p>
        </p:txBody>
      </p:sp>
      <p:sp>
        <p:nvSpPr>
          <p:cNvPr id="10" name="QB_7_BD.246_1#40376279e?vaa=1&amp;vcp=1&amp;pid=f4001db10&amp;color=0,0,0&amp;vtp=1&amp;vaab=1&amp;bbb=1&amp;hb=1"/>
          <p:cNvSpPr/>
          <p:nvPr/>
        </p:nvSpPr>
        <p:spPr>
          <a:xfrm>
            <a:off x="539496" y="379279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anything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before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finish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homework.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sorry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（P42）没完成家庭作业之前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，你什么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也不能干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。我很抱歉，但这是我的最终决定。</a:t>
            </a:r>
            <a:endParaRPr lang="en-US" altLang="zh-CN" sz="2800" dirty="0"/>
          </a:p>
        </p:txBody>
      </p:sp>
      <p:sp>
        <p:nvSpPr>
          <p:cNvPr id="11" name="QB_7_AN.247_1#40376279e.blank?vaa=1&amp;vcp=1&amp;pid=f4001db10&amp;color=0,0,0&amp;vpa=164&amp;vtp=1&amp;vaab=1&amp;bbb=1"/>
          <p:cNvSpPr/>
          <p:nvPr/>
        </p:nvSpPr>
        <p:spPr>
          <a:xfrm>
            <a:off x="1156240" y="4410011"/>
            <a:ext cx="1028129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that’s</a:t>
            </a:r>
            <a:endParaRPr lang="en-US" altLang="zh-CN" sz="2800" dirty="0"/>
          </a:p>
        </p:txBody>
      </p:sp>
      <p:sp>
        <p:nvSpPr>
          <p:cNvPr id="12" name="QB_7_AN.248_1#40376279e.blank?vaa=1&amp;vcp=1&amp;pid=f4001db10&amp;color=0,0,0&amp;vpa=165&amp;vtp=1&amp;vaab=1&amp;bbb=1"/>
          <p:cNvSpPr/>
          <p:nvPr/>
        </p:nvSpPr>
        <p:spPr>
          <a:xfrm>
            <a:off x="2375439" y="4397311"/>
            <a:ext cx="7127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endParaRPr lang="en-US" altLang="zh-CN" sz="2800" dirty="0"/>
          </a:p>
        </p:txBody>
      </p:sp>
      <p:sp>
        <p:nvSpPr>
          <p:cNvPr id="13" name="QB_7_AN.249_1#40376279e.blank?vaa=1&amp;vcp=1&amp;pid=f4001db10&amp;color=0,0,0&amp;vpa=166&amp;vtp=1&amp;vaab=1&amp;bbb=1"/>
          <p:cNvSpPr/>
          <p:nvPr/>
        </p:nvSpPr>
        <p:spPr>
          <a:xfrm>
            <a:off x="3251740" y="4410011"/>
            <a:ext cx="7508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endParaRPr lang="en-US" altLang="zh-CN" sz="2800" dirty="0"/>
          </a:p>
        </p:txBody>
      </p:sp>
      <p:sp>
        <p:nvSpPr>
          <p:cNvPr id="14" name="QB_7_AN.250_1#40376279e.blank?vaa=1&amp;vcp=1&amp;pid=f4001db10&amp;color=0,0,0&amp;vpa=167&amp;vtp=1&amp;vaab=1&amp;bbb=1"/>
          <p:cNvSpPr/>
          <p:nvPr/>
        </p:nvSpPr>
        <p:spPr>
          <a:xfrm>
            <a:off x="4204240" y="4410011"/>
            <a:ext cx="9906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7" grpId="0" build="p" animBg="1"/>
      <p:bldP spid="8" grpId="0" build="p" animBg="1"/>
      <p:bldP spid="9" grpId="0" build="p" animBg="1"/>
      <p:bldP spid="11" grpId="0" build="p" animBg="1"/>
      <p:bldP spid="12" grpId="0" build="p" animBg="1"/>
      <p:bldP spid="13" grpId="0" build="p" animBg="1"/>
      <p:bldP spid="14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251_1#ea130242b?vaa=1&amp;vcp=1&amp;pid=f4001db10&amp;color=0,0,0&amp;mp=1&amp;vtp=1&amp;vaab=1&amp;bt=1&amp;bbb=1&amp;hb=1"/>
          <p:cNvSpPr/>
          <p:nvPr/>
        </p:nvSpPr>
        <p:spPr>
          <a:xfrm>
            <a:off x="539496" y="59512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something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games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（P44）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原因是他认为我要是在电脑上玩游戏的话，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电脑就会出毛病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1_1#ea130242b.blank?vaa=1&amp;vcp=1&amp;pid=f4001db10&amp;color=0,0,0&amp;mp=1&amp;vpa=168&amp;vtp=1&amp;vaab=1&amp;bbb=1"/>
          <p:cNvSpPr/>
          <p:nvPr/>
        </p:nvSpPr>
        <p:spPr>
          <a:xfrm>
            <a:off x="816515" y="564642"/>
            <a:ext cx="8112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endParaRPr lang="en-US" altLang="zh-CN" sz="2800" dirty="0"/>
          </a:p>
        </p:txBody>
      </p:sp>
      <p:sp>
        <p:nvSpPr>
          <p:cNvPr id="4" name="QB_7_AN.2_1#ea130242b.blank?vaa=1&amp;vcp=1&amp;pid=f4001db10&amp;color=0,0,0&amp;mp=1&amp;vpa=169&amp;vtp=1&amp;vaab=1&amp;bbb=1"/>
          <p:cNvSpPr/>
          <p:nvPr/>
        </p:nvSpPr>
        <p:spPr>
          <a:xfrm>
            <a:off x="1870614" y="564642"/>
            <a:ext cx="11858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reason</a:t>
            </a:r>
            <a:endParaRPr lang="en-US" altLang="zh-CN" sz="2800" dirty="0"/>
          </a:p>
        </p:txBody>
      </p:sp>
      <p:sp>
        <p:nvSpPr>
          <p:cNvPr id="5" name="QB_7_AN.3_1#ea130242b.blank?vaa=1&amp;vcp=1&amp;pid=f4001db10&amp;color=0,0,0&amp;mp=1&amp;vpa=170&amp;vtp=1&amp;vaab=1&amp;bbb=1"/>
          <p:cNvSpPr/>
          <p:nvPr/>
        </p:nvSpPr>
        <p:spPr>
          <a:xfrm>
            <a:off x="3280315" y="56464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endParaRPr lang="en-US" altLang="zh-CN" sz="2800" dirty="0"/>
          </a:p>
        </p:txBody>
      </p:sp>
      <p:sp>
        <p:nvSpPr>
          <p:cNvPr id="6" name="QB_7_AN.4_1#ea130242b.blank?vaa=1&amp;vcp=1&amp;pid=f4001db10&amp;color=0,0,0&amp;mp=1&amp;vpa=171&amp;vtp=1&amp;vaab=1&amp;bbb=1"/>
          <p:cNvSpPr/>
          <p:nvPr/>
        </p:nvSpPr>
        <p:spPr>
          <a:xfrm>
            <a:off x="4016915" y="564642"/>
            <a:ext cx="7905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endParaRPr lang="en-US" altLang="zh-CN" sz="2800" dirty="0"/>
          </a:p>
        </p:txBody>
      </p:sp>
      <p:sp>
        <p:nvSpPr>
          <p:cNvPr id="7" name="QB_7_BD.256_1#5b0048d14?vaa=1&amp;vcp=1&amp;pid=f4001db10&amp;color=0,0,0&amp;vtp=1&amp;vaab=1&amp;bbb=1&amp;hb=1"/>
          <p:cNvSpPr/>
          <p:nvPr/>
        </p:nvSpPr>
        <p:spPr>
          <a:xfrm>
            <a:off x="539496" y="252342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copied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computer,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finished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playing,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computer.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（P44）我们将游戏拷贝到电脑上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，玩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完游戏之后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，我们就把它卸载了。</a:t>
            </a:r>
            <a:endParaRPr lang="en-US" altLang="zh-CN" sz="2800" dirty="0"/>
          </a:p>
        </p:txBody>
      </p:sp>
      <p:sp>
        <p:nvSpPr>
          <p:cNvPr id="8" name="QB_7_AN.5_1#5b0048d14.blank?vaa=1&amp;vcp=1&amp;pid=f4001db10&amp;color=0,0,0&amp;vpa=172&amp;vtp=1&amp;vaab=1&amp;bbb=1"/>
          <p:cNvSpPr/>
          <p:nvPr/>
        </p:nvSpPr>
        <p:spPr>
          <a:xfrm>
            <a:off x="6255480" y="2492946"/>
            <a:ext cx="9096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endParaRPr lang="en-US" altLang="zh-CN" sz="2800" dirty="0"/>
          </a:p>
        </p:txBody>
      </p:sp>
      <p:sp>
        <p:nvSpPr>
          <p:cNvPr id="9" name="QB_7_AN.6_1#5b0048d14.blank?vaa=1&amp;vcp=1&amp;pid=f4001db10&amp;color=0,0,0&amp;vpa=173&amp;vtp=1&amp;vaab=1&amp;bbb=1"/>
          <p:cNvSpPr/>
          <p:nvPr/>
        </p:nvSpPr>
        <p:spPr>
          <a:xfrm>
            <a:off x="499015" y="3140646"/>
            <a:ext cx="8905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took</a:t>
            </a:r>
            <a:endParaRPr lang="en-US" altLang="zh-CN" sz="2800" dirty="0"/>
          </a:p>
        </p:txBody>
      </p:sp>
      <p:sp>
        <p:nvSpPr>
          <p:cNvPr id="10" name="QB_7_AN.7_1#5b0048d14.blank?vaa=1&amp;vcp=1&amp;pid=f4001db10&amp;color=0,0,0&amp;vpa=174&amp;vtp=1&amp;vaab=1&amp;bbb=1"/>
          <p:cNvSpPr/>
          <p:nvPr/>
        </p:nvSpPr>
        <p:spPr>
          <a:xfrm>
            <a:off x="1616614" y="3140646"/>
            <a:ext cx="4556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endParaRPr lang="en-US" altLang="zh-CN" sz="2800" dirty="0"/>
          </a:p>
        </p:txBody>
      </p:sp>
      <p:sp>
        <p:nvSpPr>
          <p:cNvPr id="11" name="QB_7_AN.8_1#5b0048d14.blank?vaa=1&amp;vcp=1&amp;pid=f4001db10&amp;color=0,0,0&amp;vpa=175&amp;vtp=1&amp;vaab=1&amp;bbb=1"/>
          <p:cNvSpPr/>
          <p:nvPr/>
        </p:nvSpPr>
        <p:spPr>
          <a:xfrm>
            <a:off x="2302414" y="3140646"/>
            <a:ext cx="668274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off</a:t>
            </a:r>
            <a:endParaRPr lang="en-US" altLang="zh-CN" sz="2800" dirty="0"/>
          </a:p>
        </p:txBody>
      </p:sp>
      <p:sp>
        <p:nvSpPr>
          <p:cNvPr id="12" name="QB_7_BD.261_1#542fbe0f3?vaa=1&amp;vcp=1&amp;pid=f4001db10&amp;color=0,0,0&amp;vtp=1&amp;vaab=1&amp;bbb=1&amp;hb=1"/>
          <p:cNvSpPr/>
          <p:nvPr/>
        </p:nvSpPr>
        <p:spPr>
          <a:xfrm>
            <a:off x="539496" y="445382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…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honest.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（P44）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itchFamily="34" charset="-120"/>
              </a:rPr>
              <a:t>……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他会生你的气，但至少你能表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明自己是诚实的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3" name="QB_7_AN.262_1#542fbe0f3.blank?vaa=1&amp;vcp=1&amp;pid=f4001db10&amp;color=0,0,0&amp;vpa=176&amp;vtp=1&amp;vaab=1&amp;bbb=1"/>
          <p:cNvSpPr/>
          <p:nvPr/>
        </p:nvSpPr>
        <p:spPr>
          <a:xfrm>
            <a:off x="2040478" y="4423346"/>
            <a:ext cx="8112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endParaRPr lang="en-US" altLang="zh-CN" sz="2800" dirty="0"/>
          </a:p>
        </p:txBody>
      </p:sp>
      <p:sp>
        <p:nvSpPr>
          <p:cNvPr id="14" name="QB_7_AN.263_1#542fbe0f3.blank?vaa=1&amp;vcp=1&amp;pid=f4001db10&amp;color=0,0,0&amp;vpa=177&amp;vtp=1&amp;vaab=1&amp;bbb=1"/>
          <p:cNvSpPr/>
          <p:nvPr/>
        </p:nvSpPr>
        <p:spPr>
          <a:xfrm>
            <a:off x="3119977" y="4423346"/>
            <a:ext cx="5937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endParaRPr lang="en-US" altLang="zh-CN" sz="2800" dirty="0"/>
          </a:p>
        </p:txBody>
      </p:sp>
      <p:sp>
        <p:nvSpPr>
          <p:cNvPr id="15" name="QB_7_AN.264_1#542fbe0f3.blank?vaa=1&amp;vcp=1&amp;pid=f4001db10&amp;color=0,0,0&amp;vpa=178&amp;vtp=1&amp;vaab=1&amp;bbb=1"/>
          <p:cNvSpPr/>
          <p:nvPr/>
        </p:nvSpPr>
        <p:spPr>
          <a:xfrm>
            <a:off x="3945477" y="4410646"/>
            <a:ext cx="10683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angry</a:t>
            </a:r>
            <a:endParaRPr lang="en-US" altLang="zh-CN" sz="2800" dirty="0"/>
          </a:p>
        </p:txBody>
      </p:sp>
      <p:sp>
        <p:nvSpPr>
          <p:cNvPr id="16" name="QB_7_AN.265_1#542fbe0f3.blank?vaa=1&amp;vcp=1&amp;pid=f4001db10&amp;color=0,0,0&amp;vpa=179&amp;vtp=1&amp;vaab=1&amp;bbb=1"/>
          <p:cNvSpPr/>
          <p:nvPr/>
        </p:nvSpPr>
        <p:spPr>
          <a:xfrm>
            <a:off x="5190077" y="4423346"/>
            <a:ext cx="8905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endParaRPr lang="en-US" altLang="zh-CN" sz="2800" dirty="0"/>
          </a:p>
        </p:txBody>
      </p:sp>
      <p:sp>
        <p:nvSpPr>
          <p:cNvPr id="17" name="QB_7_AN.266_1#542fbe0f3.blank?vaa=1&amp;vcp=1&amp;pid=f4001db10&amp;color=0,0,0&amp;vpa=180&amp;vtp=1&amp;vaab=1&amp;bbb=1"/>
          <p:cNvSpPr/>
          <p:nvPr/>
        </p:nvSpPr>
        <p:spPr>
          <a:xfrm>
            <a:off x="7701503" y="4423346"/>
            <a:ext cx="5143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endParaRPr lang="en-US" altLang="zh-CN" sz="2800" dirty="0"/>
          </a:p>
        </p:txBody>
      </p:sp>
      <p:sp>
        <p:nvSpPr>
          <p:cNvPr id="18" name="QB_7_AN.267_1#542fbe0f3.blank?vaa=1&amp;vcp=1&amp;pid=f4001db10&amp;color=0,0,0&amp;vpa=181&amp;vtp=1&amp;vaab=1&amp;bbb=1"/>
          <p:cNvSpPr/>
          <p:nvPr/>
        </p:nvSpPr>
        <p:spPr>
          <a:xfrm>
            <a:off x="8400003" y="4423346"/>
            <a:ext cx="9080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least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3" grpId="0" build="p" animBg="1"/>
      <p:bldP spid="14" grpId="0" build="p" animBg="1"/>
      <p:bldP spid="15" grpId="0" build="p" animBg="1"/>
      <p:bldP spid="16" grpId="0" build="p" animBg="1"/>
      <p:bldP spid="17" grpId="0" build="p" animBg="1"/>
      <p:bldP spid="18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0df0286ac.fixed?vcp=1&amp;pid=66a20a7db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第18讲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Modules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4~6</a:t>
            </a:r>
            <a:endParaRPr lang="en-US" altLang="zh-CN" sz="4000" dirty="0"/>
          </a:p>
        </p:txBody>
      </p:sp>
      <p:sp>
        <p:nvSpPr>
          <p:cNvPr id="3" name="C_4_BD#0df0286ac.fixed?vcp=1&amp;pid=66a20a7db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9ff1b4a39.fixed?vcp=1&amp;pid=66a20a7db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第18讲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Modules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4~6</a:t>
            </a:r>
            <a:endParaRPr lang="en-US" altLang="zh-CN" sz="4000" dirty="0"/>
          </a:p>
        </p:txBody>
      </p:sp>
      <p:sp>
        <p:nvSpPr>
          <p:cNvPr id="3" name="C_4_BD#9ff1b4a39.fixed?vcp=1&amp;pid=66a20a7db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考点聚焦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52c8c3109?vcp=1&amp;pid=9ff1b4a39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考点1</a:t>
            </a:r>
            <a:r>
              <a:rPr lang="en-US" altLang="zh-CN" sz="3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让步状语从句</a:t>
            </a:r>
            <a:endParaRPr lang="en-US" altLang="zh-CN" sz="3000" dirty="0"/>
          </a:p>
        </p:txBody>
      </p:sp>
      <p:sp>
        <p:nvSpPr>
          <p:cNvPr id="3" name="P_6_BD#8f37dd4dd?vcp=1&amp;pid=52c8c3109&amp;color=0,0,0&amp;vtp=1&amp;vaab=1&amp;bbb=1"/>
          <p:cNvSpPr/>
          <p:nvPr/>
        </p:nvSpPr>
        <p:spPr>
          <a:xfrm>
            <a:off x="539496" y="121591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（详见“状语从句”一讲）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5693dc685?vcp=1&amp;pid=9ff1b4a39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考点2</a:t>
            </a:r>
            <a:r>
              <a:rPr lang="en-US" altLang="zh-CN" sz="3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条件状语从句</a:t>
            </a:r>
            <a:endParaRPr lang="en-US" altLang="zh-CN" sz="3000" dirty="0"/>
          </a:p>
        </p:txBody>
      </p:sp>
      <p:sp>
        <p:nvSpPr>
          <p:cNvPr id="3" name="P_6_BD#b0d339d9c?vcp=1&amp;pid=5693dc685&amp;color=0,0,0&amp;vtp=1&amp;vaab=1&amp;bbb=1"/>
          <p:cNvSpPr/>
          <p:nvPr/>
        </p:nvSpPr>
        <p:spPr>
          <a:xfrm>
            <a:off x="539496" y="121591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（详见“状语从句”一讲）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e8be1dd6?vcp=1&amp;pid=9ff1b4a39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考点3</a:t>
            </a:r>
            <a:r>
              <a:rPr lang="en-US" altLang="zh-CN" sz="3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表示“禁止做某事”的结构</a:t>
            </a:r>
            <a:endParaRPr lang="en-US" altLang="zh-CN" sz="3000" dirty="0"/>
          </a:p>
        </p:txBody>
      </p:sp>
      <p:sp>
        <p:nvSpPr>
          <p:cNvPr id="3" name="P_6_BD#67e65d200?sp=1&amp;vcp=1&amp;pid=2e8be1dd6&amp;color=0,0,0&amp;vtp=1&amp;vaab=1&amp;bbb=1"/>
          <p:cNvSpPr/>
          <p:nvPr/>
        </p:nvSpPr>
        <p:spPr>
          <a:xfrm>
            <a:off x="539496" y="121124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1.No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+动名词。例如：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smoking.禁止吸烟。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shouting.请勿喧哗。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67e65d200?sp=1&amp;vcp=1&amp;pid=2e8be1dd6&amp;color=0,0,0&amp;mp=1&amp;vtp=1&amp;vaab=1&amp;bt=1&amp;bbb=1"/>
          <p:cNvSpPr/>
          <p:nvPr/>
        </p:nvSpPr>
        <p:spPr>
          <a:xfrm>
            <a:off x="539496" y="18462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2.No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+名词。例如：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photos.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请勿拍照。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3.祈使句。例如：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touch.请勿触摸。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Keep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clear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door.请勿靠近门。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ecef13b23?vcp=1&amp;pid=2e8be1dd6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C_7_BD.268_1#40de0e5ed?sp=1&amp;vaa=1&amp;vcp=1&amp;pid=ecef13b23&amp;color=0,0,0&amp;vtp=1&amp;vaab=1&amp;bbb=1"/>
          <p:cNvSpPr/>
          <p:nvPr/>
        </p:nvSpPr>
        <p:spPr>
          <a:xfrm>
            <a:off x="539496" y="121124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—Look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sign.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here.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Sorry,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notice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269_1#40de0e5ed.bracket?vaa=1&amp;vcp=1&amp;pid=ecef13b23&amp;color=0,0,0&amp;vpa=182&amp;vtp=1&amp;vaab=1"/>
          <p:cNvSpPr/>
          <p:nvPr/>
        </p:nvSpPr>
        <p:spPr>
          <a:xfrm>
            <a:off x="7945025" y="1845609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7_BD.268_2#40de0e5ed.choices?vaa=1&amp;vcp=1&amp;pid=ecef13b23&amp;color=0,0,0&amp;vtp=1&amp;vaab=1&amp;bbb=1"/>
          <p:cNvSpPr/>
          <p:nvPr/>
        </p:nvSpPr>
        <p:spPr>
          <a:xfrm>
            <a:off x="539496" y="248822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834553" algn="l"/>
                <a:tab pos="7516707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fishing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eating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.No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talking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270_1#7eaf4ba8b?sp=1&amp;vaa=1&amp;vcp=1&amp;pid=ecef13b23&amp;color=0,0,0&amp;mp=1&amp;vtp=1&amp;vaab=1&amp;bt=1&amp;bbb=1&amp;hb=1"/>
          <p:cNvSpPr/>
          <p:nvPr/>
        </p:nvSpPr>
        <p:spPr>
          <a:xfrm>
            <a:off x="539496" y="121599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objects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museum.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sign.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Sorry,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7_AN.1_1#7eaf4ba8b.bracket?vaa=1&amp;vcp=1&amp;pid=ecef13b23&amp;color=0,0,0&amp;mp=1&amp;vpa=183&amp;vtp=1&amp;vaab=1"/>
          <p:cNvSpPr/>
          <p:nvPr/>
        </p:nvSpPr>
        <p:spPr>
          <a:xfrm>
            <a:off x="4325524" y="249805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7_BD.270_2#7eaf4ba8b.choices?vaa=1&amp;vcp=1&amp;pid=ecef13b23&amp;color=0,0,0&amp;vtp=1&amp;vaab=1&amp;bbb=1"/>
          <p:cNvSpPr/>
          <p:nvPr/>
        </p:nvSpPr>
        <p:spPr>
          <a:xfrm>
            <a:off x="539496" y="31319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drinking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touching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.No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shouting</a:t>
            </a:r>
            <a:endParaRPr lang="en-US" altLang="zh-CN" sz="2800" dirty="0"/>
          </a:p>
        </p:txBody>
      </p:sp>
      <p:sp>
        <p:nvSpPr>
          <p:cNvPr id="5" name="QC_7_BD.272_1#353a78e6d?sp=1&amp;vaa=1&amp;vcp=1&amp;pid=ecef13b23&amp;color=0,0,0&amp;vtp=1&amp;vaab=1&amp;bbb=1"/>
          <p:cNvSpPr/>
          <p:nvPr/>
        </p:nvSpPr>
        <p:spPr>
          <a:xfrm>
            <a:off x="539496" y="376139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picture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here?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photos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museum.(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7_AN.273_1#353a78e6d.bracket?vaa=1&amp;vcp=1&amp;pid=ecef13b23&amp;color=0,0,0&amp;vpa=184&amp;vtp=1&amp;vaab=1"/>
          <p:cNvSpPr/>
          <p:nvPr/>
        </p:nvSpPr>
        <p:spPr>
          <a:xfrm>
            <a:off x="6956964" y="439575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7_BD.272_2#353a78e6d.choices?vaa=1&amp;vcp=1&amp;pid=ecef13b23&amp;color=0,0,0&amp;vtp=1&amp;vaab=1&amp;bbb=1"/>
          <p:cNvSpPr/>
          <p:nvPr/>
        </p:nvSpPr>
        <p:spPr>
          <a:xfrm>
            <a:off x="539496" y="503056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A.Yes,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.No,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can’t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.Yes,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f2580fb2?vcp=1&amp;pid=9ff1b4a39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考点4</a:t>
            </a:r>
            <a:r>
              <a:rPr lang="en-US" altLang="zh-CN" sz="3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trouble的用法</a:t>
            </a:r>
            <a:endParaRPr lang="en-US" altLang="zh-CN" sz="3000" dirty="0"/>
          </a:p>
        </p:txBody>
      </p:sp>
      <p:sp>
        <p:nvSpPr>
          <p:cNvPr id="3" name="P_6_BD#0597dcc47?sp=1&amp;vcp=1&amp;pid=7f2580fb2&amp;color=0,0,0&amp;vtp=1&amp;vaab=1&amp;bbb=1&amp;hb=1"/>
          <p:cNvSpPr/>
          <p:nvPr/>
        </p:nvSpPr>
        <p:spPr>
          <a:xfrm>
            <a:off x="539496" y="12112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1.sb.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trouble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sth.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=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sb.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trouble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（in）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sth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意为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“某人（做）某事有困难”。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trouble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=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trouble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（in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我在学习英语上有困难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0597dcc47?sp=1&amp;vcp=1&amp;pid=7f2580fb2&amp;color=0,0,0&amp;mp=1&amp;vtp=1&amp;vaab=1&amp;bt=1&amp;bbb=1&amp;hb=1"/>
          <p:cNvSpPr/>
          <p:nvPr/>
        </p:nvSpPr>
        <p:spPr>
          <a:xfrm>
            <a:off x="539496" y="8861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trouble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sth.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=There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trouble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（in）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sth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意为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“做某事有困难”。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trouble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plan.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=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trouble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（in）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carrying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plan.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（执行）这个计划有困难/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麻烦。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3.have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trouble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还可表示“有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毛病；同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闹纠纷”。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trouble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teeth.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他正牙痛。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often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trouble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wife.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这个男子经常同他的妻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子闹矛盾。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0597dcc47?sp=1&amp;vcp=1&amp;pid=7f2580fb2&amp;color=0,0,0&amp;mp=1&amp;vtp=1&amp;vaab=1&amp;bt=1&amp;bbb=1&amp;hb=1"/>
          <p:cNvSpPr/>
          <p:nvPr/>
        </p:nvSpPr>
        <p:spPr>
          <a:xfrm>
            <a:off x="539496" y="152625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4.get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trouble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意为“陷入困境；引起指责”。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He’s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always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trouble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他老闯祸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（挨老师的骂）。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5.be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trouble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意为“处于不幸（苦恼、困境）之中”。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Please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telephone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trouble.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有困难请给我们来电话。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641e6ed61?vcp=1&amp;pid=0df0286ac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4400" y="1504188"/>
            <a:ext cx="10360152" cy="3849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0597dcc47?sp=1&amp;vcp=1&amp;pid=7f2580fb2&amp;color=0,0,0&amp;vtp=1&amp;vaab=1&amp;bt=1&amp;bbb=1&amp;hb=1"/>
          <p:cNvSpPr/>
          <p:nvPr/>
        </p:nvSpPr>
        <p:spPr>
          <a:xfrm>
            <a:off x="539496" y="153895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6.“The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trouble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（that）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”意为“麻烦是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困难在于</a:t>
            </a: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trouble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（that）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问题是我们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不知道他在哪里。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7.其他常用短语：take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trouble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sth.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“不辞辛苦去做某事”，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trouble“自寻麻烦”，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trouble“（使）摆脱不幸、困境”。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e67d3cd39?vcp=1&amp;pid=7f2580fb2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B_7_BD.274_1#b6c467b94?vaa=1&amp;vcp=1&amp;pid=e67d3cd39&amp;color=0,0,0&amp;vtp=1&amp;vaab=1&amp;bbb=1"/>
          <p:cNvSpPr/>
          <p:nvPr/>
        </p:nvSpPr>
        <p:spPr>
          <a:xfrm>
            <a:off x="539496" y="121591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girl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trouble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classmates.</a:t>
            </a:r>
            <a:endParaRPr lang="en-US" altLang="zh-CN" sz="2800" dirty="0"/>
          </a:p>
        </p:txBody>
      </p:sp>
      <p:sp>
        <p:nvSpPr>
          <p:cNvPr id="4" name="QB_7_AN.1_1#b6c467b94.blank?vaa=1&amp;vcp=1&amp;pid=e67d3cd39&amp;color=0,0,0&amp;vpa=185&amp;vtp=1&amp;vaab=1&amp;bbb=1"/>
          <p:cNvSpPr/>
          <p:nvPr/>
        </p:nvSpPr>
        <p:spPr>
          <a:xfrm>
            <a:off x="4686840" y="1151781"/>
            <a:ext cx="12446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getting</a:t>
            </a:r>
            <a:endParaRPr lang="en-US" altLang="zh-CN" sz="2800" dirty="0"/>
          </a:p>
        </p:txBody>
      </p:sp>
      <p:sp>
        <p:nvSpPr>
          <p:cNvPr id="5" name="QC_7_BD.276_1#278a9b02d?vaa=1&amp;vcp=1&amp;pid=e67d3cd39&amp;color=0,0,0&amp;vtp=1&amp;vaab=1&amp;bbb=1"/>
          <p:cNvSpPr/>
          <p:nvPr/>
        </p:nvSpPr>
        <p:spPr>
          <a:xfrm>
            <a:off x="539496" y="184560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trouble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computer?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7_AN.277_1#278a9b02d.bracket?vaa=1&amp;vcp=1&amp;pid=e67d3cd39&amp;color=0,0,0&amp;vpa=186&amp;vtp=1&amp;vaab=1"/>
          <p:cNvSpPr/>
          <p:nvPr/>
        </p:nvSpPr>
        <p:spPr>
          <a:xfrm>
            <a:off x="10601802" y="1832274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7_BD.276_2#278a9b02d.choices?vaa=1&amp;vcp=1&amp;pid=e67d3cd39&amp;color=0,0,0&amp;vtp=1&amp;vaab=1&amp;bbb=1"/>
          <p:cNvSpPr/>
          <p:nvPr/>
        </p:nvSpPr>
        <p:spPr>
          <a:xfrm>
            <a:off x="539496" y="246727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28720" algn="l"/>
                <a:tab pos="73431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.on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B.in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.with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df273db7?vcp=1&amp;pid=9ff1b4a39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考点5</a:t>
            </a:r>
            <a:r>
              <a:rPr lang="en-US" altLang="zh-CN" sz="3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辨析instead</a:t>
            </a:r>
            <a:r>
              <a:rPr lang="en-US" altLang="zh-CN" sz="3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与instead</a:t>
            </a:r>
            <a:r>
              <a:rPr lang="en-US" altLang="zh-CN" sz="3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endParaRPr lang="en-US" altLang="zh-CN" sz="3000" dirty="0"/>
          </a:p>
        </p:txBody>
      </p:sp>
      <p:graphicFrame>
        <p:nvGraphicFramePr>
          <p:cNvPr id="44" name="P_6_BD#c3cc4064b?colgroup=4,8,17&amp;vcp=1&amp;pid=7df273db7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6017075"/>
              </p:ext>
            </p:extLst>
          </p:nvPr>
        </p:nvGraphicFramePr>
        <p:xfrm>
          <a:off x="539496" y="1272966"/>
          <a:ext cx="11073384" cy="3324988"/>
        </p:xfrm>
        <a:graphic>
          <a:graphicData uri="http://schemas.openxmlformats.org/drawingml/2006/table">
            <a:tbl>
              <a:tblPr/>
              <a:tblGrid>
                <a:gridCol w="16276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723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733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考点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意义及用法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instead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副词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意为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代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替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放于句首或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句末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China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ended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one-child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policy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let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families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two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even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three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children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instead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中国结束了独生子女政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策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取而代之的是放开了二孩甚至三孩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政策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" name="P_6_BD#c3cc4064b?colgroup=4,8,17&amp;vcp=1&amp;pid=7df273db7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2110189"/>
              </p:ext>
            </p:extLst>
          </p:nvPr>
        </p:nvGraphicFramePr>
        <p:xfrm>
          <a:off x="539496" y="2393855"/>
          <a:ext cx="11073384" cy="2774887"/>
        </p:xfrm>
        <a:graphic>
          <a:graphicData uri="http://schemas.openxmlformats.org/drawingml/2006/table">
            <a:tbl>
              <a:tblPr/>
              <a:tblGrid>
                <a:gridCol w="16276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723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733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考点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意义及用法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5327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instead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介词短语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意为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代替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其后接名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词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代词或者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v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.-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ing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Instead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five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days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week,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just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four.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她每周只做四天而不是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五天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c3cc4064b?colgroup=4,8,17&amp;vcp=1&amp;pid=7df273db7&amp;color=0,0,0&amp;vtp=1&amp;vaab=1&amp;bt=1&amp;bbb=1">
            <a:extLst>
              <a:ext uri="{FF2B5EF4-FFF2-40B4-BE49-F238E27FC236}">
                <a16:creationId xmlns:a16="http://schemas.microsoft.com/office/drawing/2014/main" id="{00E41710-4E1E-DAA7-AA53-57B25FA0D03A}"/>
              </a:ext>
            </a:extLst>
          </p:cNvPr>
          <p:cNvSpPr txBox="1"/>
          <p:nvPr/>
        </p:nvSpPr>
        <p:spPr>
          <a:xfrm>
            <a:off x="10894735" y="168544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140103421?vcp=1&amp;pid=7df273db7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B_7_BD.278_1#6379d3a85?vaa=1&amp;vcp=1&amp;pid=140103421&amp;color=0,0,0&amp;vtp=1&amp;vaab=1&amp;bbb=1&amp;hb=1"/>
          <p:cNvSpPr/>
          <p:nvPr/>
        </p:nvSpPr>
        <p:spPr>
          <a:xfrm>
            <a:off x="539496" y="121124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several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Beijing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Nanning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let’s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plane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encouraged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buses,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ride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bicycles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walk,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driving.</a:t>
            </a:r>
            <a:endParaRPr lang="en-US" altLang="zh-CN" sz="2800" dirty="0"/>
          </a:p>
        </p:txBody>
      </p:sp>
      <p:sp>
        <p:nvSpPr>
          <p:cNvPr id="4" name="QB_7_AN.1_1#6379d3a85.blank?vaa=1&amp;vcp=1&amp;pid=140103421&amp;color=0,0,0&amp;vpa=187&amp;vtp=1&amp;vaab=1&amp;bbb=1"/>
          <p:cNvSpPr/>
          <p:nvPr/>
        </p:nvSpPr>
        <p:spPr>
          <a:xfrm>
            <a:off x="2548478" y="1828464"/>
            <a:ext cx="12636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instead</a:t>
            </a:r>
            <a:endParaRPr lang="en-US" altLang="zh-CN" sz="2800" dirty="0"/>
          </a:p>
        </p:txBody>
      </p:sp>
      <p:sp>
        <p:nvSpPr>
          <p:cNvPr id="6" name="QB_7_AN.281_1#6379d3a85.blank?vaa=1&amp;vcp=1&amp;pid=140103421&amp;color=0,0,0&amp;vpa=188&amp;vtp=1&amp;vaab=1&amp;bbb=1"/>
          <p:cNvSpPr/>
          <p:nvPr/>
        </p:nvSpPr>
        <p:spPr>
          <a:xfrm>
            <a:off x="524415" y="3102909"/>
            <a:ext cx="17383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instead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0f3daee4c.fixed?vcp=1&amp;pid=66a20a7db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第18讲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Modules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4~6</a:t>
            </a:r>
            <a:endParaRPr lang="en-US" altLang="zh-CN" sz="4000" dirty="0"/>
          </a:p>
        </p:txBody>
      </p:sp>
      <p:sp>
        <p:nvSpPr>
          <p:cNvPr id="3" name="C_4_BD#0f3daee4c.fixed?vcp=1&amp;pid=66a20a7db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写作指导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6d781407e?vcp=1&amp;pid=0f3daee4c&amp;color=0,0,0&amp;vtp=1&amp;vaab=1&amp;bt=1&amp;bbb=1"/>
          <p:cNvSpPr/>
          <p:nvPr/>
        </p:nvSpPr>
        <p:spPr>
          <a:xfrm>
            <a:off x="539496" y="281911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成长中的烦恼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此类话题多涉及学校生活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、课业学业、人际关系等方面的问题。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31574544?vcp=1&amp;pid=0f3daee4c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常用句型</a:t>
            </a:r>
            <a:endParaRPr lang="en-US" altLang="zh-CN" sz="3200" dirty="0"/>
          </a:p>
        </p:txBody>
      </p:sp>
      <p:sp>
        <p:nvSpPr>
          <p:cNvPr id="3" name="P_6_BD#e821d1fa3?vcp=1&amp;pid=031574544&amp;color=0,0,0&amp;vtp=1&amp;vaab=1&amp;bbb=1"/>
          <p:cNvSpPr/>
          <p:nvPr/>
        </p:nvSpPr>
        <p:spPr>
          <a:xfrm>
            <a:off x="539496" y="1263495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开头句：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trouble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meet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problems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…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sorry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problems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…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3.I’m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afraid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little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annoyed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recently.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4.Here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suggestions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&amp;si=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e821d1fa3?vcp=1&amp;pid=031574544&amp;color=0,0,0&amp;vtp=1&amp;vaab=1&amp;bt=1&amp;bbb=1"/>
          <p:cNvSpPr/>
          <p:nvPr/>
        </p:nvSpPr>
        <p:spPr>
          <a:xfrm>
            <a:off x="539496" y="12252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中间句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1.So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talk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her.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2.Maybe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call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him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up.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3.You’d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better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him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4.You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talk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problems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parents.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5.It’s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idea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speak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problems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someone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trust.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0&amp;si=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e821d1fa3?vcp=1&amp;pid=031574544&amp;color=0,0,0&amp;mp=1&amp;vtp=1&amp;vaab=1&amp;bt=1&amp;bbb=1"/>
          <p:cNvSpPr/>
          <p:nvPr/>
        </p:nvSpPr>
        <p:spPr>
          <a:xfrm>
            <a:off x="539496" y="2183067"/>
            <a:ext cx="11109960" cy="25109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结尾句：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hope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advice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hope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suggestions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helpful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solve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problems.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594321278.fixed?vcp=1&amp;pid=66a20a7db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第18讲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Modules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4~6</a:t>
            </a:r>
            <a:endParaRPr lang="en-US" altLang="zh-CN" sz="4000" dirty="0"/>
          </a:p>
        </p:txBody>
      </p:sp>
      <p:sp>
        <p:nvSpPr>
          <p:cNvPr id="3" name="C_4_BD#594321278.fixed?vcp=1&amp;pid=66a20a7db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1&amp;si=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6b6386a9?vcp=1&amp;pid=0f3daee4c&amp;color=236,117,163&amp;vtp=1&amp;vaab=1&amp;bt=1&amp;bbb=1"/>
          <p:cNvSpPr/>
          <p:nvPr/>
        </p:nvSpPr>
        <p:spPr>
          <a:xfrm>
            <a:off x="539496" y="554400"/>
            <a:ext cx="11109960" cy="6042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写作精练</a:t>
            </a:r>
            <a:endParaRPr lang="en-US" altLang="zh-CN" sz="3200" dirty="0"/>
          </a:p>
        </p:txBody>
      </p:sp>
      <p:sp>
        <p:nvSpPr>
          <p:cNvPr id="3" name="P_6_BD#6e793002b?vcp=1&amp;pid=16b6386a9&amp;color=0,0,0&amp;vtp=1&amp;vaab=1&amp;bbb=1&amp;hb=1"/>
          <p:cNvSpPr/>
          <p:nvPr/>
        </p:nvSpPr>
        <p:spPr>
          <a:xfrm>
            <a:off x="539496" y="1075457"/>
            <a:ext cx="11109960" cy="52953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假设你是李华，收到了一封来自你好朋友Alice的信，请根据书信的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内容用英语给她回信，帮助她解决遇到的烦恼。词数80左右。</a:t>
            </a:r>
            <a:endParaRPr lang="en-US" altLang="zh-CN" sz="2800" dirty="0"/>
          </a:p>
          <a:p>
            <a:pPr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Hua,</a:t>
            </a:r>
            <a:endParaRPr lang="en-US" altLang="zh-CN" sz="2800" dirty="0"/>
          </a:p>
          <a:p>
            <a:pPr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afraid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problem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recently.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talks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always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careful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crossing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street.”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“Put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clothes.”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job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school?”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annoyed.</a:t>
            </a:r>
            <a:endParaRPr lang="en-US" altLang="zh-CN" sz="2800" dirty="0"/>
          </a:p>
          <a:p>
            <a:pPr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do?</a:t>
            </a:r>
            <a:endParaRPr lang="en-US" altLang="zh-CN" sz="2800" dirty="0"/>
          </a:p>
          <a:p>
            <a:pPr algn="r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Alice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2&amp;si=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6ee929b7?vcp=1&amp;pid=0f3daee4c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审题谋篇</a:t>
            </a:r>
            <a:endParaRPr lang="en-US" altLang="zh-CN" sz="3200" dirty="0"/>
          </a:p>
        </p:txBody>
      </p:sp>
      <p:graphicFrame>
        <p:nvGraphicFramePr>
          <p:cNvPr id="53" name="P_6_BD#2b7e22c76?colgroup=4,25&amp;vcp=1&amp;pid=66ee929b7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3728865"/>
              </p:ext>
            </p:extLst>
          </p:nvPr>
        </p:nvGraphicFramePr>
        <p:xfrm>
          <a:off x="539496" y="1324401"/>
          <a:ext cx="11082528" cy="5065016"/>
        </p:xfrm>
        <a:graphic>
          <a:graphicData uri="http://schemas.openxmlformats.org/drawingml/2006/table">
            <a:tbl>
              <a:tblPr/>
              <a:tblGrid>
                <a:gridCol w="19287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537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1.审主题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成长中的烦恼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2.审人称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第一人称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第二人称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3.审时态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以一般现在时为主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01356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4.审结构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开篇：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第一段表示很遗憾了解到对方遇到了问题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正文：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第二段分析烦恼产生的原因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提出问题解决的方案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结尾：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第三段表达美好的祝愿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3&amp;si=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4820582d?vcp=1&amp;pid=0f3daee4c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参考范文</a:t>
            </a:r>
            <a:endParaRPr lang="en-US" altLang="zh-CN" sz="3200" dirty="0"/>
          </a:p>
        </p:txBody>
      </p:sp>
      <p:sp>
        <p:nvSpPr>
          <p:cNvPr id="3" name="P_6_BD#4836eaf49?vcp=1&amp;pid=04820582d&amp;color=0,0,0&amp;vtp=1&amp;vaab=1&amp;bbb=1&amp;hb=1"/>
          <p:cNvSpPr/>
          <p:nvPr/>
        </p:nvSpPr>
        <p:spPr>
          <a:xfrm>
            <a:off x="539496" y="126349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Dear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Alice,</a:t>
            </a:r>
            <a:endParaRPr lang="en-US" altLang="zh-CN" sz="2800" dirty="0">
              <a:solidFill>
                <a:srgbClr val="FF0000"/>
              </a:solidFill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sorry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problems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mother.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teenager,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problem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mother.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suggestions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you.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4&amp;si=5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4836eaf49?vcp=1&amp;pid=04820582d&amp;color=0,0,0&amp;mp=1&amp;vtp=1&amp;vaab=1&amp;bt=1&amp;bbb=1&amp;hb=1"/>
          <p:cNvSpPr/>
          <p:nvPr/>
        </p:nvSpPr>
        <p:spPr>
          <a:xfrm>
            <a:off x="539496" y="572484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mother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talks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talk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opinions.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opinions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different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mother’s,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communicate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Besides,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idea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speak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problems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someone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trust.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mother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can’t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change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mind,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you’d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keep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silent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smile.</a:t>
            </a:r>
            <a:endParaRPr lang="en-US" altLang="zh-CN" sz="2800" dirty="0">
              <a:solidFill>
                <a:srgbClr val="FF0000"/>
              </a:solidFill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hope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suggestions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helpful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solve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problems.</a:t>
            </a:r>
            <a:endParaRPr lang="en-US" altLang="zh-CN" sz="2800" dirty="0">
              <a:solidFill>
                <a:srgbClr val="FF0000"/>
              </a:solidFill>
            </a:endParaRPr>
          </a:p>
          <a:p>
            <a:pPr algn="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Hua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5&amp;si=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4836eaf49?vcp=1&amp;pid=04820582d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学习至此，请完成“第18讲备考练习（九年级上册Modules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4~6）”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6&amp;si=5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c9df67a5d.fixed?vcp=1&amp;pid=66a20a7db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第18讲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Modules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4~6</a:t>
            </a:r>
            <a:endParaRPr lang="en-US" altLang="zh-CN" sz="4000" dirty="0"/>
          </a:p>
        </p:txBody>
      </p:sp>
      <p:sp>
        <p:nvSpPr>
          <p:cNvPr id="3" name="C_4_BD#c9df67a5d.fixed?vcp=1&amp;pid=66a20a7db&amp;color=86,186,157&amp;vtp=1&amp;vaab=1&amp;bbb=1"/>
          <p:cNvSpPr/>
          <p:nvPr/>
        </p:nvSpPr>
        <p:spPr>
          <a:xfrm>
            <a:off x="256032" y="3419856"/>
            <a:ext cx="11594592" cy="95097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第18讲备考练习（九年级上册Modules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4~6）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3&amp;si=6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aba667451?sp=1&amp;vcp=1&amp;pid=c9df67a5d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、词形变换。用括号中所给单词的正确形式填空。</a:t>
            </a:r>
            <a:endParaRPr lang="en-US" altLang="zh-CN" sz="3200" dirty="0"/>
          </a:p>
        </p:txBody>
      </p:sp>
      <p:sp>
        <p:nvSpPr>
          <p:cNvPr id="3" name="QB_6_BD.302_1#1c45f43b3?vaa=1&amp;vcp=1&amp;pid=aba667451&amp;color=0,0,0&amp;vtp=1&amp;vaab=1&amp;bbb=1&amp;hb=1"/>
          <p:cNvSpPr/>
          <p:nvPr/>
        </p:nvSpPr>
        <p:spPr>
          <a:xfrm>
            <a:off x="539496" y="1263495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broke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（able）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football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game.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Grade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（wake）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early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morning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weekday.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playground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there’s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space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（somebody）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else.</a:t>
            </a:r>
            <a:endParaRPr lang="en-US" altLang="zh-CN" sz="2800" dirty="0"/>
          </a:p>
        </p:txBody>
      </p:sp>
      <p:sp>
        <p:nvSpPr>
          <p:cNvPr id="4" name="QB_6_AN.1_1#1c45f43b3.blank?vaa=1&amp;vcp=1&amp;pid=aba667451&amp;color=0,0,0&amp;vpa=199&amp;vtp=1&amp;vaab=1&amp;bbb=1"/>
          <p:cNvSpPr/>
          <p:nvPr/>
        </p:nvSpPr>
        <p:spPr>
          <a:xfrm>
            <a:off x="5851048" y="1233015"/>
            <a:ext cx="12049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unable</a:t>
            </a:r>
            <a:endParaRPr lang="en-US" altLang="zh-CN" sz="2800" dirty="0"/>
          </a:p>
        </p:txBody>
      </p:sp>
      <p:sp>
        <p:nvSpPr>
          <p:cNvPr id="6" name="QB_6_AN.2_1#1c45f43b3.blank?vaa=1&amp;vcp=1&amp;pid=aba667451&amp;color=0,0,0&amp;vpa=200&amp;vtp=1&amp;vaab=1&amp;bbb=1"/>
          <p:cNvSpPr/>
          <p:nvPr/>
        </p:nvSpPr>
        <p:spPr>
          <a:xfrm>
            <a:off x="5980652" y="2515715"/>
            <a:ext cx="13049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waking</a:t>
            </a:r>
            <a:endParaRPr lang="en-US" altLang="zh-CN" sz="2800" dirty="0"/>
          </a:p>
        </p:txBody>
      </p:sp>
      <p:sp>
        <p:nvSpPr>
          <p:cNvPr id="8" name="QB_6_AN.307_1#1c45f43b3.blank?vaa=1&amp;vcp=1&amp;pid=aba667451&amp;color=0,0,0&amp;vpa=201&amp;vtp=1&amp;vaab=1&amp;bbb=1"/>
          <p:cNvSpPr/>
          <p:nvPr/>
        </p:nvSpPr>
        <p:spPr>
          <a:xfrm>
            <a:off x="1156240" y="4437860"/>
            <a:ext cx="14827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anybody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4&amp;si=6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308_1#c4d6c7ef3?vaa=1&amp;vcp=1&amp;pid=aba667451&amp;color=0,0,0&amp;mp=1&amp;vtp=1&amp;vaab=1&amp;bt=1&amp;bbb=1&amp;hb=1"/>
          <p:cNvSpPr/>
          <p:nvPr/>
        </p:nvSpPr>
        <p:spPr>
          <a:xfrm>
            <a:off x="539496" y="9052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finishing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homework,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Lingling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said,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（simple）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questions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met.”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Jack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found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schoolbag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（miss）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classroom.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difficulty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（control）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tears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heard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news.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Children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（true）instead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whenever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something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wrong.</a:t>
            </a:r>
            <a:endParaRPr lang="en-US" altLang="zh-CN" sz="2800" dirty="0"/>
          </a:p>
        </p:txBody>
      </p:sp>
      <p:sp>
        <p:nvSpPr>
          <p:cNvPr id="3" name="QB_6_AN.1_1#c4d6c7ef3.blank?vaa=1&amp;vcp=1&amp;pid=aba667451&amp;color=0,0,0&amp;mp=1&amp;vpa=202&amp;vtp=1&amp;vaab=1&amp;bbb=1"/>
          <p:cNvSpPr/>
          <p:nvPr/>
        </p:nvSpPr>
        <p:spPr>
          <a:xfrm>
            <a:off x="499015" y="1509744"/>
            <a:ext cx="14414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simplest</a:t>
            </a:r>
            <a:endParaRPr lang="en-US" altLang="zh-CN" sz="2800" dirty="0"/>
          </a:p>
        </p:txBody>
      </p:sp>
      <p:sp>
        <p:nvSpPr>
          <p:cNvPr id="5" name="QB_6_AN.2_1#c4d6c7ef3.blank?vaa=1&amp;vcp=1&amp;pid=aba667451&amp;color=0,0,0&amp;vpa=203&amp;vtp=1&amp;vaab=1&amp;bbb=1"/>
          <p:cNvSpPr/>
          <p:nvPr/>
        </p:nvSpPr>
        <p:spPr>
          <a:xfrm>
            <a:off x="4829715" y="2157444"/>
            <a:ext cx="13636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missing</a:t>
            </a:r>
            <a:endParaRPr lang="en-US" altLang="zh-CN" sz="2800" dirty="0"/>
          </a:p>
        </p:txBody>
      </p:sp>
      <p:sp>
        <p:nvSpPr>
          <p:cNvPr id="7" name="QB_6_AN.3_1#c4d6c7ef3.blank?vaa=1&amp;vcp=1&amp;pid=aba667451&amp;color=0,0,0&amp;vpa=204&amp;vtp=1&amp;vaab=1&amp;bbb=1"/>
          <p:cNvSpPr/>
          <p:nvPr/>
        </p:nvSpPr>
        <p:spPr>
          <a:xfrm>
            <a:off x="4032854" y="3452844"/>
            <a:ext cx="18176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controlling</a:t>
            </a:r>
            <a:endParaRPr lang="en-US" altLang="zh-CN" sz="2800" dirty="0"/>
          </a:p>
        </p:txBody>
      </p:sp>
      <p:sp>
        <p:nvSpPr>
          <p:cNvPr id="9" name="QB_6_AN.315_1#c4d6c7ef3.blank?vaa=1&amp;vcp=1&amp;pid=aba667451&amp;color=0,0,0&amp;vpa=205&amp;vtp=1&amp;vaab=1&amp;bbb=1"/>
          <p:cNvSpPr/>
          <p:nvPr/>
        </p:nvSpPr>
        <p:spPr>
          <a:xfrm>
            <a:off x="4629690" y="4760944"/>
            <a:ext cx="9302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truth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5&amp;si=6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316_1#8a5f2cb66?vaa=1&amp;vcp=1&amp;pid=aba667451&amp;color=0,0,0&amp;mp=1&amp;vtp=1&amp;vaab=1&amp;bt=1&amp;bbb=1&amp;hb=1"/>
          <p:cNvSpPr/>
          <p:nvPr/>
        </p:nvSpPr>
        <p:spPr>
          <a:xfrm>
            <a:off x="539496" y="124536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computer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（repair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weekend.</a:t>
            </a:r>
            <a:endParaRPr lang="en-US" altLang="zh-CN" sz="2800" dirty="0"/>
          </a:p>
        </p:txBody>
      </p:sp>
      <p:sp>
        <p:nvSpPr>
          <p:cNvPr id="3" name="QB_6_AN.1_1#8a5f2cb66.blank?vaa=1&amp;vcp=1&amp;pid=aba667451&amp;color=0,0,0&amp;mp=1&amp;vpa=206&amp;vtp=1&amp;vaab=1&amp;bbb=1"/>
          <p:cNvSpPr/>
          <p:nvPr/>
        </p:nvSpPr>
        <p:spPr>
          <a:xfrm>
            <a:off x="8263413" y="1202182"/>
            <a:ext cx="14224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repaired</a:t>
            </a:r>
            <a:endParaRPr lang="en-US" altLang="zh-CN" sz="2800" dirty="0"/>
          </a:p>
        </p:txBody>
      </p:sp>
      <p:sp>
        <p:nvSpPr>
          <p:cNvPr id="4" name="QB_6_BD.318_1#bc8fe723e?vaa=1&amp;vcp=1&amp;pid=aba667451&amp;color=0,0,0&amp;vtp=1&amp;vaab=1&amp;bbb=1&amp;hb=1"/>
          <p:cNvSpPr/>
          <p:nvPr/>
        </p:nvSpPr>
        <p:spPr>
          <a:xfrm>
            <a:off x="539496" y="252025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（volunteer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agree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idea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“helping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happy”.</a:t>
            </a:r>
            <a:endParaRPr lang="en-US" altLang="zh-CN" sz="2800" dirty="0"/>
          </a:p>
        </p:txBody>
      </p:sp>
      <p:sp>
        <p:nvSpPr>
          <p:cNvPr id="5" name="QB_6_AN.2_1#bc8fe723e.blank?vaa=1&amp;vcp=1&amp;pid=aba667451&amp;color=0,0,0&amp;vpa=207&amp;vtp=1&amp;vaab=1&amp;bbb=1"/>
          <p:cNvSpPr/>
          <p:nvPr/>
        </p:nvSpPr>
        <p:spPr>
          <a:xfrm>
            <a:off x="7204614" y="2489771"/>
            <a:ext cx="17383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volunteers</a:t>
            </a:r>
            <a:endParaRPr lang="en-US" altLang="zh-CN" sz="2800" dirty="0"/>
          </a:p>
        </p:txBody>
      </p:sp>
      <p:sp>
        <p:nvSpPr>
          <p:cNvPr id="6" name="QB_6_BD.320_1#bbabb5a82?vaa=1&amp;vcp=1&amp;pid=aba667451&amp;color=0,0,0&amp;vtp=1&amp;vaab=1&amp;bbb=1&amp;hb=1"/>
          <p:cNvSpPr/>
          <p:nvPr/>
        </p:nvSpPr>
        <p:spPr>
          <a:xfrm>
            <a:off x="539496" y="445065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Before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（consider）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family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</a:t>
            </a:r>
            <a:endParaRPr lang="en-US" altLang="zh-CN" sz="2800" dirty="0"/>
          </a:p>
        </p:txBody>
      </p:sp>
      <p:sp>
        <p:nvSpPr>
          <p:cNvPr id="7" name="QB_6_AN.321_1#bbabb5a82.blank?vaa=1&amp;vcp=1&amp;pid=aba667451&amp;color=0,0,0&amp;vpa=208&amp;vtp=1&amp;vaab=1&amp;bbb=1"/>
          <p:cNvSpPr/>
          <p:nvPr/>
        </p:nvSpPr>
        <p:spPr>
          <a:xfrm>
            <a:off x="5952775" y="4420171"/>
            <a:ext cx="14620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consider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6&amp;si=6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5963161a?sp=1&amp;vcp=1&amp;pid=c9df67a5d&amp;color=0,0,0&amp;vtp=1&amp;vaab=1&amp;bt=1&amp;bbb=1&amp;hb=1"/>
          <p:cNvSpPr/>
          <p:nvPr/>
        </p:nvSpPr>
        <p:spPr>
          <a:xfrm>
            <a:off x="539496" y="554400"/>
            <a:ext cx="11109960" cy="180035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8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32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选词填空。根据语篇内容，从方框中选择恰当的单词并用</a:t>
            </a:r>
            <a:endParaRPr lang="en-US" altLang="zh-CN" sz="3200" b="1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5700"/>
              </a:lnSpc>
            </a:pPr>
            <a:r>
              <a:rPr lang="en-US" altLang="zh-CN" sz="32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其正确形式填空。每个单词只能用一次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3200" dirty="0"/>
          </a:p>
        </p:txBody>
      </p:sp>
      <p:graphicFrame>
        <p:nvGraphicFramePr>
          <p:cNvPr id="67" name="QM_6_BD.322_1#54d67187c?colgroup=30&amp;vaa=1&amp;vcp=1&amp;pid=05963161a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1717244"/>
              </p:ext>
            </p:extLst>
          </p:nvPr>
        </p:nvGraphicFramePr>
        <p:xfrm>
          <a:off x="539496" y="2066081"/>
          <a:ext cx="11100816" cy="1133920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133920"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advice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sad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without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comes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take </a:t>
                      </a:r>
                      <a:r>
                        <a:rPr lang="en-US" altLang="zh-CN" sz="1200" b="0" i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depending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because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favourite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develop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QM_6_BD.322_2#54d67187c?sp=1&amp;vaa=1&amp;vcp=1&amp;pid=05963161a&amp;color=0,0,0&amp;vtp=1&amp;vaab=1&amp;bbb=1&amp;hb=1"/>
          <p:cNvSpPr/>
          <p:nvPr/>
        </p:nvSpPr>
        <p:spPr>
          <a:xfrm>
            <a:off x="539496" y="3336081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promise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yourself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keep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Usually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resolutions: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gym,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giving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habit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we’ve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promises,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often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breaking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them.</a:t>
            </a:r>
            <a:endParaRPr lang="en-US" altLang="zh-CN" sz="2800" dirty="0"/>
          </a:p>
        </p:txBody>
      </p:sp>
      <p:sp>
        <p:nvSpPr>
          <p:cNvPr id="5" name="QM_6_AN.323_1#54d67187c.blank?vaa=1&amp;vcp=1&amp;pid=05963161a&amp;color=0,0,0&amp;vpa=209&amp;vtp=1&amp;vaab=1&amp;bbb=1"/>
          <p:cNvSpPr/>
          <p:nvPr/>
        </p:nvSpPr>
        <p:spPr>
          <a:xfrm>
            <a:off x="5405977" y="3953301"/>
            <a:ext cx="11652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comes</a:t>
            </a:r>
            <a:endParaRPr lang="en-US" altLang="zh-CN" sz="2800" dirty="0"/>
          </a:p>
        </p:txBody>
      </p:sp>
      <p:sp>
        <p:nvSpPr>
          <p:cNvPr id="6" name="QM_6_AN.324_1#54d67187c.blank?vaa=1&amp;vcp=1&amp;pid=05963161a&amp;color=0,0,0&amp;vpa=210&amp;vtp=1&amp;vaab=1&amp;bbb=1"/>
          <p:cNvSpPr/>
          <p:nvPr/>
        </p:nvSpPr>
        <p:spPr>
          <a:xfrm>
            <a:off x="8858789" y="4588301"/>
            <a:ext cx="10683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Sadly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b5b6110fb?vcp=1&amp;pid=594321278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词汇拓展</a:t>
            </a:r>
            <a:endParaRPr lang="en-US" altLang="zh-CN" sz="3200" dirty="0"/>
          </a:p>
        </p:txBody>
      </p:sp>
      <p:sp>
        <p:nvSpPr>
          <p:cNvPr id="3" name="C_6_BD#cf85417d7?vcp=1&amp;pid=b5b6110fb&amp;color=0,0,0&amp;vtp=1&amp;vaab=1&amp;bbb=1"/>
          <p:cNvSpPr/>
          <p:nvPr/>
        </p:nvSpPr>
        <p:spPr>
          <a:xfrm>
            <a:off x="539496" y="1262679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名词</a:t>
            </a:r>
            <a:endParaRPr lang="en-US" altLang="zh-CN" sz="3200" dirty="0"/>
          </a:p>
        </p:txBody>
      </p:sp>
      <p:sp>
        <p:nvSpPr>
          <p:cNvPr id="4" name="QB_7_BD.1_1#458bb0352?vaa=1&amp;vcp=1&amp;pid=cf85417d7&amp;color=0,0,0&amp;vtp=1&amp;vaab=1&amp;bbb=1"/>
          <p:cNvSpPr/>
          <p:nvPr/>
        </p:nvSpPr>
        <p:spPr>
          <a:xfrm>
            <a:off x="539496" y="198168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exhibition（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.）展览，展览会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.）展览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，展出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physics（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.）物理学→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.）身体的，体力的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energy（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.）能量，能源→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.）精力充沛的，充满活力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的，需要能量的，积极的</a:t>
            </a:r>
            <a:endParaRPr lang="en-US" altLang="zh-CN" sz="2800" dirty="0"/>
          </a:p>
        </p:txBody>
      </p:sp>
      <p:sp>
        <p:nvSpPr>
          <p:cNvPr id="5" name="QB_7_AN.1_1#458bb0352.blank?vaa=1&amp;vcp=1&amp;pid=cf85417d7&amp;color=0,0,0&amp;vpa=1&amp;vtp=1&amp;vaab=1&amp;bbb=1"/>
          <p:cNvSpPr/>
          <p:nvPr/>
        </p:nvSpPr>
        <p:spPr>
          <a:xfrm>
            <a:off x="5863177" y="1951200"/>
            <a:ext cx="12446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exhibit</a:t>
            </a:r>
            <a:endParaRPr lang="en-US" altLang="zh-CN" sz="2800" dirty="0"/>
          </a:p>
        </p:txBody>
      </p:sp>
      <p:sp>
        <p:nvSpPr>
          <p:cNvPr id="7" name="QB_7_AN.2_1#458bb0352.blank?vaa=1&amp;vcp=1&amp;pid=cf85417d7&amp;color=0,0,0&amp;vpa=2&amp;vtp=1&amp;vaab=1&amp;bbb=1"/>
          <p:cNvSpPr/>
          <p:nvPr/>
        </p:nvSpPr>
        <p:spPr>
          <a:xfrm>
            <a:off x="4409027" y="2586200"/>
            <a:ext cx="14414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physical</a:t>
            </a:r>
            <a:endParaRPr lang="en-US" altLang="zh-CN" sz="2800" dirty="0"/>
          </a:p>
        </p:txBody>
      </p:sp>
      <p:sp>
        <p:nvSpPr>
          <p:cNvPr id="9" name="QB_7_AN.6_1#458bb0352.blank?vaa=1&amp;vcp=1&amp;pid=cf85417d7&amp;color=0,0,0&amp;vpa=3&amp;vtp=1&amp;vaab=1&amp;bbb=1"/>
          <p:cNvSpPr/>
          <p:nvPr/>
        </p:nvSpPr>
        <p:spPr>
          <a:xfrm>
            <a:off x="5040789" y="3233900"/>
            <a:ext cx="1552512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energetic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9" grpId="0" build="p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7&amp;si=6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325_1#54d67187c?sp=1&amp;vaa=1&amp;vcp=1&amp;pid=05963161a&amp;color=0,0,0&amp;mp=1&amp;vtp=1&amp;vaab=1&amp;bt=1&amp;bbb=1&amp;hb=1"/>
          <p:cNvSpPr/>
          <p:nvPr/>
        </p:nvSpPr>
        <p:spPr>
          <a:xfrm>
            <a:off x="539496" y="2018355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basic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idea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habit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something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almost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example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breakfast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saying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“please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“thank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you”.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habits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daily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those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habits,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create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According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66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develop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habit.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However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willpower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（意志力）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answer.</a:t>
            </a:r>
            <a:endParaRPr lang="en-US" altLang="zh-CN" sz="2800" dirty="0"/>
          </a:p>
        </p:txBody>
      </p:sp>
      <p:sp>
        <p:nvSpPr>
          <p:cNvPr id="3" name="QM_6_AN.326_1#54d67187c.blank?vaa=1&amp;vcp=1&amp;pid=05963161a&amp;color=0,0,0&amp;mp=1&amp;vpa=211&amp;vtp=1&amp;vaab=1&amp;bbb=1"/>
          <p:cNvSpPr/>
          <p:nvPr/>
        </p:nvSpPr>
        <p:spPr>
          <a:xfrm>
            <a:off x="9950989" y="1987875"/>
            <a:ext cx="13446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without</a:t>
            </a:r>
            <a:endParaRPr lang="en-US" altLang="zh-CN" sz="2800" dirty="0"/>
          </a:p>
        </p:txBody>
      </p:sp>
      <p:sp>
        <p:nvSpPr>
          <p:cNvPr id="4" name="QM_6_AN.327_1#54d67187c.blank?vaa=1&amp;vcp=1&amp;pid=05963161a&amp;color=0,0,0&amp;mp=1&amp;vpa=212&amp;vtp=1&amp;vaab=1&amp;bbb=1"/>
          <p:cNvSpPr/>
          <p:nvPr/>
        </p:nvSpPr>
        <p:spPr>
          <a:xfrm>
            <a:off x="7918989" y="3283275"/>
            <a:ext cx="7334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endParaRPr lang="en-US" altLang="zh-CN" sz="2800" dirty="0"/>
          </a:p>
        </p:txBody>
      </p:sp>
      <p:sp>
        <p:nvSpPr>
          <p:cNvPr id="5" name="QM_6_AN.328_1#54d67187c.blank?vaa=1&amp;vcp=1&amp;pid=05963161a&amp;color=0,0,0&amp;mp=1&amp;vpa=213&amp;vtp=1&amp;vaab=1&amp;bbb=1"/>
          <p:cNvSpPr/>
          <p:nvPr/>
        </p:nvSpPr>
        <p:spPr>
          <a:xfrm>
            <a:off x="2204688" y="4578675"/>
            <a:ext cx="9874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takes</a:t>
            </a:r>
            <a:endParaRPr lang="en-US" altLang="zh-CN" sz="2800" dirty="0"/>
          </a:p>
        </p:txBody>
      </p:sp>
      <p:sp>
        <p:nvSpPr>
          <p:cNvPr id="6" name="QM_6_AN.329_1#54d67187c.blank?vaa=1&amp;vcp=1&amp;pid=05963161a&amp;color=0,0,0&amp;mp=1&amp;vpa=214&amp;vtp=1&amp;vaab=1&amp;bbb=1"/>
          <p:cNvSpPr/>
          <p:nvPr/>
        </p:nvSpPr>
        <p:spPr>
          <a:xfrm>
            <a:off x="1600739" y="5192720"/>
            <a:ext cx="17383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depending</a:t>
            </a:r>
            <a:endParaRPr lang="en-US" altLang="zh-CN" sz="2800" dirty="0"/>
          </a:p>
        </p:txBody>
      </p:sp>
      <p:graphicFrame>
        <p:nvGraphicFramePr>
          <p:cNvPr id="7" name="QM_6_BD.322_1#54d67187c?colgroup=30&amp;vaa=1&amp;vcp=1&amp;pid=05963161a&amp;color=0,0,0&amp;vtp=1&amp;vaab=1&amp;bbb=1">
            <a:extLst>
              <a:ext uri="{FF2B5EF4-FFF2-40B4-BE49-F238E27FC236}">
                <a16:creationId xmlns:a16="http://schemas.microsoft.com/office/drawing/2014/main" id="{3E5BE7D0-260C-4E4C-C4B9-1C0CBB2D95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3336784"/>
              </p:ext>
            </p:extLst>
          </p:nvPr>
        </p:nvGraphicFramePr>
        <p:xfrm>
          <a:off x="539496" y="723255"/>
          <a:ext cx="11100816" cy="1133920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133920"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advice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sad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without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comes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take </a:t>
                      </a:r>
                      <a:r>
                        <a:rPr lang="en-US" altLang="zh-CN" sz="1200" b="0" i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depending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because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favourite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develop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8&amp;si=6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330_1#54d67187c?sp=1&amp;vaa=1&amp;vcp=1&amp;pid=05963161a&amp;color=0,0,0&amp;mp=1&amp;vtp=1&amp;vaab=1&amp;bt=1&amp;bbb=1&amp;hb=1"/>
          <p:cNvSpPr/>
          <p:nvPr/>
        </p:nvSpPr>
        <p:spPr>
          <a:xfrm>
            <a:off x="539496" y="189918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Questioning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habit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weight?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healthier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beautiful?</a:t>
            </a:r>
            <a:endParaRPr lang="en-US" altLang="zh-CN" sz="2800" dirty="0"/>
          </a:p>
        </p:txBody>
      </p:sp>
      <p:sp>
        <p:nvSpPr>
          <p:cNvPr id="3" name="QM_6_BD.330_2#54d67187c?sp=1&amp;vaa=1&amp;vcp=1&amp;pid=05963161a&amp;color=0,0,0&amp;mp=1&amp;vtp=1&amp;vaab=1&amp;bbb=1&amp;hb=1"/>
          <p:cNvSpPr/>
          <p:nvPr/>
        </p:nvSpPr>
        <p:spPr>
          <a:xfrm>
            <a:off x="539496" y="382748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avoid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trying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change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once.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Giving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food,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gym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stopping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drinking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probably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failure.</a:t>
            </a:r>
            <a:endParaRPr lang="en-US" altLang="zh-CN" sz="2800" dirty="0"/>
          </a:p>
        </p:txBody>
      </p:sp>
      <p:sp>
        <p:nvSpPr>
          <p:cNvPr id="4" name="QM_6_AN.331_1#54d67187c.blank?vaa=1&amp;vcp=1&amp;pid=05963161a&amp;color=0,0,0&amp;mp=1&amp;vpa=215&amp;vtp=1&amp;vaab=1&amp;bbb=1"/>
          <p:cNvSpPr/>
          <p:nvPr/>
        </p:nvSpPr>
        <p:spPr>
          <a:xfrm>
            <a:off x="6241002" y="1856000"/>
            <a:ext cx="13827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develop</a:t>
            </a:r>
            <a:endParaRPr lang="en-US" altLang="zh-CN" sz="2800" dirty="0"/>
          </a:p>
        </p:txBody>
      </p:sp>
      <p:sp>
        <p:nvSpPr>
          <p:cNvPr id="5" name="QM_6_AN.332_1#54d67187c.blank?vaa=1&amp;vcp=1&amp;pid=05963161a&amp;color=0,0,0&amp;mp=1&amp;vpa=216&amp;vtp=1&amp;vaab=1&amp;bbb=1"/>
          <p:cNvSpPr/>
          <p:nvPr/>
        </p:nvSpPr>
        <p:spPr>
          <a:xfrm>
            <a:off x="8178450" y="2516400"/>
            <a:ext cx="13811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endParaRPr lang="en-US" altLang="zh-CN" sz="2800" dirty="0"/>
          </a:p>
        </p:txBody>
      </p:sp>
      <p:sp>
        <p:nvSpPr>
          <p:cNvPr id="6" name="QM_6_AN.333_1#54d67187c.blank?vaa=1&amp;vcp=1&amp;pid=05963161a&amp;color=0,0,0&amp;mp=1&amp;vpa=217&amp;vtp=1&amp;vaab=1&amp;bbb=1"/>
          <p:cNvSpPr/>
          <p:nvPr/>
        </p:nvSpPr>
        <p:spPr>
          <a:xfrm>
            <a:off x="2699289" y="4444704"/>
            <a:ext cx="15414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favourite</a:t>
            </a:r>
            <a:endParaRPr lang="en-US" altLang="zh-CN" sz="2800" dirty="0"/>
          </a:p>
        </p:txBody>
      </p:sp>
      <p:graphicFrame>
        <p:nvGraphicFramePr>
          <p:cNvPr id="7" name="QM_6_BD.322_1#54d67187c?colgroup=30&amp;vaa=1&amp;vcp=1&amp;pid=05963161a&amp;color=0,0,0&amp;vtp=1&amp;vaab=1&amp;bbb=1">
            <a:extLst>
              <a:ext uri="{FF2B5EF4-FFF2-40B4-BE49-F238E27FC236}">
                <a16:creationId xmlns:a16="http://schemas.microsoft.com/office/drawing/2014/main" id="{617104D4-4E4E-D01B-9C5E-654004260C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2982718"/>
              </p:ext>
            </p:extLst>
          </p:nvPr>
        </p:nvGraphicFramePr>
        <p:xfrm>
          <a:off x="539496" y="684891"/>
          <a:ext cx="11100816" cy="1133920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133920"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advice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sad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without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comes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take </a:t>
                      </a:r>
                      <a:r>
                        <a:rPr lang="en-US" altLang="zh-CN" sz="1200" b="0" i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depending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because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favourite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develop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9&amp;si=6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334_1#54d67187c?sp=1&amp;vaa=1&amp;vcp=1&amp;pid=05963161a&amp;color=0,0,0&amp;mp=1&amp;vtp=1&amp;vaab=1&amp;bt=1&amp;bbb=1&amp;h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Finally,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things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mushrooms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蘑菇）,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yourself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healthier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before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something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follow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change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something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better.</a:t>
            </a:r>
            <a:endParaRPr lang="en-US" altLang="zh-CN" sz="2800" dirty="0"/>
          </a:p>
        </p:txBody>
      </p:sp>
      <p:sp>
        <p:nvSpPr>
          <p:cNvPr id="3" name="QM_6_AN.335_1#54d67187c.blank?vaa=1&amp;vcp=1&amp;pid=05963161a&amp;color=0,0,0&amp;mp=1&amp;vpa=218&amp;vtp=1&amp;vaab=1&amp;bbb=1"/>
          <p:cNvSpPr/>
          <p:nvPr/>
        </p:nvSpPr>
        <p:spPr>
          <a:xfrm>
            <a:off x="8849264" y="3450304"/>
            <a:ext cx="11842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advice</a:t>
            </a:r>
            <a:endParaRPr lang="en-US" altLang="zh-CN" sz="2800" dirty="0"/>
          </a:p>
        </p:txBody>
      </p:sp>
      <p:graphicFrame>
        <p:nvGraphicFramePr>
          <p:cNvPr id="4" name="QM_6_BD.322_1#54d67187c?colgroup=30&amp;vaa=1&amp;vcp=1&amp;pid=05963161a&amp;color=0,0,0&amp;vtp=1&amp;vaab=1&amp;bbb=1">
            <a:extLst>
              <a:ext uri="{FF2B5EF4-FFF2-40B4-BE49-F238E27FC236}">
                <a16:creationId xmlns:a16="http://schemas.microsoft.com/office/drawing/2014/main" id="{679CB2F4-5CDF-B6AA-5FB3-47ECC98DEC6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8128282"/>
              </p:ext>
            </p:extLst>
          </p:nvPr>
        </p:nvGraphicFramePr>
        <p:xfrm>
          <a:off x="539496" y="876723"/>
          <a:ext cx="11100816" cy="1133920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133920"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advice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sad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without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comes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take </a:t>
                      </a:r>
                      <a:r>
                        <a:rPr lang="en-US" altLang="zh-CN" sz="1200" b="0" i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depending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because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favourite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develop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0&amp;si=7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c38236e12?sp=1&amp;vcp=1&amp;pid=c9df67a5d&amp;color=0,0,0&amp;vtp=1&amp;vaab=1&amp;bt=1&amp;bbb=1&amp;hb=1"/>
          <p:cNvSpPr/>
          <p:nvPr/>
        </p:nvSpPr>
        <p:spPr>
          <a:xfrm>
            <a:off x="539496" y="554400"/>
            <a:ext cx="11109960" cy="180035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3600"/>
              </a:lnSpc>
            </a:pPr>
            <a:r>
              <a:rPr lang="zh-CN" altLang="en-US" sz="3200" b="1" i="0" dirty="0">
                <a:solidFill>
                  <a:srgbClr val="000000"/>
                </a:solidFill>
                <a:latin typeface="Times New Roman" panose="02020603050405020304" pitchFamily="18" charset="0"/>
                <a:ea typeface="SimSun" pitchFamily="34" charset="-122"/>
                <a:cs typeface="Times New Roman" panose="02020603050405020304" pitchFamily="18" charset="0"/>
              </a:rPr>
              <a:t>三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18" charset="0"/>
                <a:ea typeface="SimSun" pitchFamily="34" charset="-122"/>
                <a:cs typeface="Times New Roman" panose="02020603050405020304" pitchFamily="18" charset="0"/>
              </a:rPr>
              <a:t>、</a:t>
            </a:r>
            <a:r>
              <a:rPr lang="en-US" altLang="zh-CN" sz="3200" b="1" i="0" dirty="0" err="1">
                <a:solidFill>
                  <a:srgbClr val="000000"/>
                </a:solidFill>
                <a:latin typeface="Times New Roman" panose="02020603050405020304" pitchFamily="18" charset="0"/>
                <a:ea typeface="SimSun" pitchFamily="34" charset="-122"/>
                <a:cs typeface="Times New Roman" panose="02020603050405020304" pitchFamily="18" charset="0"/>
              </a:rPr>
              <a:t>补全对话。从方框中选择正确的选项补全对话。有一个选</a:t>
            </a:r>
            <a:endParaRPr lang="en-US" altLang="zh-CN" sz="3200" b="1" i="0" dirty="0">
              <a:solidFill>
                <a:srgbClr val="000000"/>
              </a:solidFill>
              <a:latin typeface="Times New Roman" panose="02020603050405020304" pitchFamily="18" charset="0"/>
              <a:ea typeface="SimSun" pitchFamily="34" charset="-122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3200" b="1" i="0" dirty="0" err="1">
                <a:solidFill>
                  <a:srgbClr val="000000"/>
                </a:solidFill>
                <a:latin typeface="Times New Roman" panose="02020603050405020304" pitchFamily="18" charset="0"/>
                <a:ea typeface="SimSun" pitchFamily="34" charset="-122"/>
                <a:cs typeface="Times New Roman" panose="02020603050405020304" pitchFamily="18" charset="0"/>
              </a:rPr>
              <a:t>项是多余的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18" charset="0"/>
                <a:ea typeface="SimSun" pitchFamily="34" charset="-122"/>
                <a:cs typeface="Times New Roman" panose="02020603050405020304" pitchFamily="18" charset="0"/>
              </a:rPr>
              <a:t>。</a:t>
            </a:r>
            <a:endParaRPr lang="en-US" altLang="zh-C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QM_6_BD.336_1#71a68e410?vaa=1&amp;vcp=1&amp;pid=c38236e12&amp;color=0,0,0&amp;vtp=1&amp;vaab=1&amp;bbb=1"/>
          <p:cNvSpPr/>
          <p:nvPr/>
        </p:nvSpPr>
        <p:spPr>
          <a:xfrm>
            <a:off x="539496" y="1540512"/>
            <a:ext cx="11109960" cy="55365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SimSun" pitchFamily="34" charset="-122"/>
                <a:cs typeface="Times New Roman" panose="02020603050405020304" pitchFamily="18" charset="0"/>
              </a:rPr>
              <a:t>A: Hi, Mary. I’m sad these days. Could you give me some advice?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QM_6_BD.336_2#71a68e410?sp=1&amp;vaa=1&amp;vcp=1&amp;pid=c38236e12&amp;color=0,0,0&amp;vtp=1&amp;vaab=1&amp;bbb=1"/>
          <p:cNvSpPr/>
          <p:nvPr/>
        </p:nvSpPr>
        <p:spPr>
          <a:xfrm>
            <a:off x="539496" y="2096618"/>
            <a:ext cx="11109960" cy="122867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SimSun" pitchFamily="34" charset="-122"/>
                <a:cs typeface="Times New Roman" panose="02020603050405020304" pitchFamily="18" charset="0"/>
              </a:rPr>
              <a:t>B: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anose="02020603050405020304" pitchFamily="18" charset="0"/>
                <a:ea typeface="SimSun" pitchFamily="34" charset="-122"/>
                <a:cs typeface="Times New Roman" panose="02020603050405020304" pitchFamily="18" charset="0"/>
              </a:rPr>
              <a:t>1.（     ）</a:t>
            </a:r>
          </a:p>
          <a:p>
            <a:pPr algn="l">
              <a:lnSpc>
                <a:spcPts val="51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SimSun" pitchFamily="34" charset="-122"/>
                <a:cs typeface="Times New Roman" panose="02020603050405020304" pitchFamily="18" charset="0"/>
              </a:rPr>
              <a:t>: I want to know what you usually do when you are upset.</a:t>
            </a:r>
            <a:endParaRPr lang="en-US" altLang="zh-CN" sz="2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QM_6_AN.337_1#71a68e410.blank?vaa=1&amp;vcp=1&amp;pid=c38236e12&amp;color=0,0,0&amp;vpa=219&amp;vtp=1&amp;vaab=1"/>
          <p:cNvSpPr/>
          <p:nvPr/>
        </p:nvSpPr>
        <p:spPr>
          <a:xfrm>
            <a:off x="1530613" y="2013690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SimSun" pitchFamily="34" charset="-122"/>
                <a:cs typeface="Times New Roman" panose="02020603050405020304" pitchFamily="18" charset="0"/>
              </a:rPr>
              <a:t>A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QM_6_BD.343_1#71a68e410?colgroup=30&amp;vaa=1&amp;vcp=1&amp;pid=c38236e12&amp;color=0,0,0&amp;vtp=1&amp;vaab=1&amp;bt=1&amp;bbb=1">
            <a:extLst>
              <a:ext uri="{FF2B5EF4-FFF2-40B4-BE49-F238E27FC236}">
                <a16:creationId xmlns:a16="http://schemas.microsoft.com/office/drawing/2014/main" id="{D5C46CBA-BA54-891A-2BB9-69894C71A40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336598"/>
              </p:ext>
            </p:extLst>
          </p:nvPr>
        </p:nvGraphicFramePr>
        <p:xfrm>
          <a:off x="539496" y="3369851"/>
          <a:ext cx="11100816" cy="2975917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75917">
                <a:tc>
                  <a:txBody>
                    <a:bodyPr/>
                    <a:lstStyle/>
                    <a:p>
                      <a:pPr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Sure,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whatever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help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about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sports?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need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change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ways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thinking.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Because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upset,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move.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prefer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read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books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help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get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bad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mood.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another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sharing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sadness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friends.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2F71B5-209B-0FE6-BBAA-ACD670A200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M_6_BD.336_3#71a68e410?sp=1&amp;vaa=1&amp;vcp=1&amp;pid=c38236e12&amp;color=0,0,0&amp;vtp=1&amp;vaab=1&amp;bbb=1&amp;hb=1">
            <a:extLst>
              <a:ext uri="{FF2B5EF4-FFF2-40B4-BE49-F238E27FC236}">
                <a16:creationId xmlns:a16="http://schemas.microsoft.com/office/drawing/2014/main" id="{1F8E4E08-FA3E-3B64-FEA6-535E22AA6467}"/>
              </a:ext>
            </a:extLst>
          </p:cNvPr>
          <p:cNvSpPr/>
          <p:nvPr/>
        </p:nvSpPr>
        <p:spPr>
          <a:xfrm>
            <a:off x="539496" y="496121"/>
            <a:ext cx="11109960" cy="25109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Ah,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mean.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2.（    ）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work?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course,the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encouraging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calm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536575" indent="-88900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down.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3.（    ）</a:t>
            </a:r>
            <a:endParaRPr lang="en-US" altLang="zh-CN" sz="2800" dirty="0"/>
          </a:p>
          <a:p>
            <a:pPr>
              <a:lnSpc>
                <a:spcPts val="5000"/>
              </a:lnSpc>
            </a:pPr>
            <a:endParaRPr lang="en-US" altLang="zh-CN" sz="2800" dirty="0"/>
          </a:p>
        </p:txBody>
      </p:sp>
      <p:sp>
        <p:nvSpPr>
          <p:cNvPr id="7" name="QM_6_AN.338_1#71a68e410.blank?vaa=1&amp;vcp=1&amp;pid=c38236e12&amp;color=0,0,0&amp;vpa=220&amp;vtp=1&amp;vaab=1">
            <a:extLst>
              <a:ext uri="{FF2B5EF4-FFF2-40B4-BE49-F238E27FC236}">
                <a16:creationId xmlns:a16="http://schemas.microsoft.com/office/drawing/2014/main" id="{BA88D937-3946-72B2-DC46-7A1D298C21E4}"/>
              </a:ext>
            </a:extLst>
          </p:cNvPr>
          <p:cNvSpPr/>
          <p:nvPr/>
        </p:nvSpPr>
        <p:spPr>
          <a:xfrm>
            <a:off x="6188694" y="400205"/>
            <a:ext cx="4762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</a:t>
            </a:r>
            <a:endParaRPr lang="en-US" altLang="zh-CN" sz="2800" dirty="0"/>
          </a:p>
        </p:txBody>
      </p:sp>
      <p:graphicFrame>
        <p:nvGraphicFramePr>
          <p:cNvPr id="8" name="QM_6_BD.343_1#71a68e410?colgroup=30&amp;vaa=1&amp;vcp=1&amp;pid=c38236e12&amp;color=0,0,0&amp;vtp=1&amp;vaab=1&amp;bt=1&amp;bbb=1">
            <a:extLst>
              <a:ext uri="{FF2B5EF4-FFF2-40B4-BE49-F238E27FC236}">
                <a16:creationId xmlns:a16="http://schemas.microsoft.com/office/drawing/2014/main" id="{A4EFBD45-CCDA-F2ED-FA24-44CACD38C7F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4896270"/>
              </p:ext>
            </p:extLst>
          </p:nvPr>
        </p:nvGraphicFramePr>
        <p:xfrm>
          <a:off x="539496" y="3408216"/>
          <a:ext cx="11100816" cy="2975917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75917">
                <a:tc>
                  <a:txBody>
                    <a:bodyPr/>
                    <a:lstStyle/>
                    <a:p>
                      <a:pPr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Sure,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whatever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help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about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sports?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need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change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ways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thinking.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Because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upset,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move.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prefer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read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books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help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get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bad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mood.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another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sharing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sadness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friends.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9" name="QM_6_AN.340_1#71a68e410.blank?vaa=1&amp;vcp=1&amp;pid=c38236e12&amp;color=0,0,0&amp;mp=1&amp;vpa=221&amp;vtp=1&amp;vaab=1"/>
          <p:cNvSpPr/>
          <p:nvPr/>
        </p:nvSpPr>
        <p:spPr>
          <a:xfrm>
            <a:off x="3039314" y="256088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501275697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9" grpId="0" build="p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1&amp;si=7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339_1#71a68e410?sp=1&amp;vaa=1&amp;vcp=1&amp;pid=c38236e12&amp;color=0,0,0&amp;mp=1&amp;vtp=1&amp;vaab=1&amp;bt=1&amp;bbb=1"/>
          <p:cNvSpPr/>
          <p:nvPr/>
        </p:nvSpPr>
        <p:spPr>
          <a:xfrm>
            <a:off x="539496" y="56138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Mm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me.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Why?</a:t>
            </a:r>
          </a:p>
          <a:p>
            <a:pPr>
              <a:lnSpc>
                <a:spcPts val="36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B:</a:t>
            </a:r>
            <a:r>
              <a:rPr lang="en-US" altLang="zh-CN" sz="28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4.（     ）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A:</a:t>
            </a:r>
            <a:r>
              <a:rPr lang="en-US" altLang="zh-CN" sz="28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see.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B:</a:t>
            </a:r>
            <a:r>
              <a:rPr lang="en-US" altLang="zh-CN" sz="28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5.（     ）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A:</a:t>
            </a:r>
            <a:r>
              <a:rPr lang="en-US" altLang="zh-CN" sz="28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sharing</a:t>
            </a:r>
            <a:r>
              <a:rPr lang="en-US" altLang="zh-CN" sz="28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sadness</a:t>
            </a:r>
            <a:r>
              <a:rPr lang="en-US" altLang="zh-CN" sz="28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</a:t>
            </a:r>
            <a:r>
              <a:rPr lang="en-US" altLang="zh-CN" sz="28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reduce</a:t>
            </a:r>
            <a:r>
              <a:rPr lang="en-US" altLang="zh-CN" sz="28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half</a:t>
            </a:r>
            <a:r>
              <a:rPr lang="en-US" altLang="zh-CN" sz="28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</a:t>
            </a:r>
            <a:endParaRPr lang="en-US" altLang="zh-CN" sz="2800" dirty="0"/>
          </a:p>
        </p:txBody>
      </p:sp>
      <p:sp>
        <p:nvSpPr>
          <p:cNvPr id="6" name="QM_6_AN.341_1#71a68e410.blank?vaa=1&amp;vcp=1&amp;pid=c38236e12&amp;color=0,0,0&amp;mp=1&amp;vpa=222&amp;vtp=1&amp;vaab=1"/>
          <p:cNvSpPr/>
          <p:nvPr/>
        </p:nvSpPr>
        <p:spPr>
          <a:xfrm>
            <a:off x="1632924" y="1314608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7" name="QM_6_AN.342_1#71a68e410.blank?vaa=1&amp;vcp=1&amp;pid=c38236e12&amp;color=0,0,0&amp;mp=1&amp;vpa=223&amp;vtp=1&amp;vaab=1"/>
          <p:cNvSpPr/>
          <p:nvPr/>
        </p:nvSpPr>
        <p:spPr>
          <a:xfrm>
            <a:off x="1662293" y="2239901"/>
            <a:ext cx="4572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</a:t>
            </a:r>
            <a:endParaRPr lang="en-US" altLang="zh-CN" sz="2800" dirty="0"/>
          </a:p>
        </p:txBody>
      </p:sp>
      <p:graphicFrame>
        <p:nvGraphicFramePr>
          <p:cNvPr id="8" name="QM_6_BD.343_1#71a68e410?colgroup=30&amp;vaa=1&amp;vcp=1&amp;pid=c38236e12&amp;color=0,0,0&amp;vtp=1&amp;vaab=1&amp;bt=1&amp;bbb=1">
            <a:extLst>
              <a:ext uri="{FF2B5EF4-FFF2-40B4-BE49-F238E27FC236}">
                <a16:creationId xmlns:a16="http://schemas.microsoft.com/office/drawing/2014/main" id="{2495BFB9-3173-C2A1-B255-E15ED065D4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1698873"/>
              </p:ext>
            </p:extLst>
          </p:nvPr>
        </p:nvGraphicFramePr>
        <p:xfrm>
          <a:off x="539496" y="3325090"/>
          <a:ext cx="11100816" cy="2975917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75917">
                <a:tc>
                  <a:txBody>
                    <a:bodyPr/>
                    <a:lstStyle/>
                    <a:p>
                      <a:pPr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Sure,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whatever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help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about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sports?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need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change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ways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thinking.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Because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upset,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move.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prefer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read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books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help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get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bad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mood.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another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sharing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sadness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friends.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3&amp;si=7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05c4ef3b?sp=1&amp;vcp=1&amp;pid=c9df67a5d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zh-CN" altLang="en-US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四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、书面表达。</a:t>
            </a:r>
            <a:endParaRPr lang="en-US" altLang="zh-CN" sz="3200" dirty="0"/>
          </a:p>
        </p:txBody>
      </p:sp>
      <p:sp>
        <p:nvSpPr>
          <p:cNvPr id="3" name="QB_6_BD.344_1#3b7b88db4?vaa=1&amp;vcp=1&amp;pid=f05c4ef3b&amp;color=0,0,0&amp;vtp=1&amp;vaab=1&amp;bbb=1&amp;hb=1"/>
          <p:cNvSpPr/>
          <p:nvPr/>
        </p:nvSpPr>
        <p:spPr>
          <a:xfrm>
            <a:off x="539496" y="126349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如何与父母相处是当前很多中学生面临的一个问题，为了帮助同学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们解决这个问题，你校校刊英语专栏开展了以“How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Parents”为主题的征文活动。请你用英语写一篇短文参加征文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活动。要点如下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</a:p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1.要学会理解与尊重（respect）父母；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2.要多与父母交流（学习上，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生活上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）；3.要为父母做一些力所能及的事；4.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注意：1.词数80；2.可适当增加细节，以使行文连贯；3.文中不得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出现真实姓名及学校名称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5&amp;si=7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344_4#3b7b88db4?sp=1&amp;vaa=1&amp;vcp=1&amp;pid=f05c4ef3b&amp;color=0,0,0&amp;mp=1&amp;vtp=1&amp;vaab=1&amp;bt=1&amp;bbb=1&amp;hb=1&amp;hltap=1"/>
          <p:cNvSpPr/>
          <p:nvPr/>
        </p:nvSpPr>
        <p:spPr>
          <a:xfrm>
            <a:off x="539496" y="866140"/>
            <a:ext cx="11109960" cy="50606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Well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Parents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3" name="QB_6_AN.344_4#3b7b88db4?sp=1&amp;vaa=1&amp;vcp=1&amp;pid=f05c4ef3b&amp;color=0,0,0&amp;mp=1&amp;vtp=1&amp;vaab=1&amp;bt=1&amp;bbb=1&amp;hb=1&amp;hla=1">
            <a:extLst>
              <a:ext uri="{FF2B5EF4-FFF2-40B4-BE49-F238E27FC236}">
                <a16:creationId xmlns:a16="http://schemas.microsoft.com/office/drawing/2014/main" id="{2C82FCB1-05D4-7E3B-6728-71D4BAA63FCC}"/>
              </a:ext>
            </a:extLst>
          </p:cNvPr>
          <p:cNvSpPr/>
          <p:nvPr/>
        </p:nvSpPr>
        <p:spPr>
          <a:xfrm>
            <a:off x="539496" y="1496060"/>
            <a:ext cx="11109960" cy="4533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teenagers,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parents.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Firstly,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communicating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parents.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example,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talk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teachers,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classmates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things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Secondly,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something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parents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each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such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tidying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room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washing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dishes.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improve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relation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between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Thirdly,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we’d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344_4#3b7b88db4?sp=1&amp;vaa=1&amp;vcp=1&amp;pid=f05c4ef3b&amp;color=0,0,0&amp;mp=1&amp;vtp=1&amp;vaab=1&amp;bt=1&amp;bbb=1&amp;hb=1&amp;hltap=1">
            <a:extLst>
              <a:ext uri="{FF2B5EF4-FFF2-40B4-BE49-F238E27FC236}">
                <a16:creationId xmlns:a16="http://schemas.microsoft.com/office/drawing/2014/main" id="{98D70EE7-D163-CD66-AEB5-A1E314208914}"/>
              </a:ext>
            </a:extLst>
          </p:cNvPr>
          <p:cNvSpPr/>
          <p:nvPr/>
        </p:nvSpPr>
        <p:spPr>
          <a:xfrm>
            <a:off x="539496" y="1883124"/>
            <a:ext cx="11109960" cy="31175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3" name="QB_6_AN.344_4#3b7b88db4?sp=1&amp;vaa=1&amp;vcp=1&amp;pid=f05c4ef3b&amp;color=0,0,0&amp;mp=1&amp;vtp=1&amp;vaab=1&amp;bt=1&amp;bbb=1&amp;hb=1&amp;hla=1">
            <a:extLst>
              <a:ext uri="{FF2B5EF4-FFF2-40B4-BE49-F238E27FC236}">
                <a16:creationId xmlns:a16="http://schemas.microsoft.com/office/drawing/2014/main" id="{1769E645-6BF9-D49B-6D54-04AB27AFDB53}"/>
              </a:ext>
            </a:extLst>
          </p:cNvPr>
          <p:cNvSpPr/>
          <p:nvPr/>
        </p:nvSpPr>
        <p:spPr>
          <a:xfrm>
            <a:off x="539496" y="185772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discuss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problems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solve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free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weekends,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parents.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Finally,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understand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respect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parents.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easy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parents.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understanding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626786435"/>
      </p:ext>
    </p:extLst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d0e421c6d?vcp=1&amp;pid=b5b6110fb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形容词</a:t>
            </a:r>
            <a:endParaRPr lang="en-US" altLang="zh-CN" sz="3200" dirty="0"/>
          </a:p>
        </p:txBody>
      </p:sp>
      <p:sp>
        <p:nvSpPr>
          <p:cNvPr id="3" name="QB_7_BD.7_1#ff090cdf8?vaa=1&amp;vcp=1&amp;pid=d0e421c6d&amp;color=0,0,0&amp;vtp=1&amp;vaab=1&amp;bb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simple（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.）简单的，容易的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.）实在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，的确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angry（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.）愤怒的，生气的→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.）怒火，怒气</a:t>
            </a:r>
            <a:endParaRPr lang="en-US" altLang="zh-CN" sz="2800" dirty="0"/>
          </a:p>
        </p:txBody>
      </p:sp>
      <p:sp>
        <p:nvSpPr>
          <p:cNvPr id="4" name="QB_7_AN.1_1#ff090cdf8.blank?vaa=1&amp;vcp=1&amp;pid=d0e421c6d&amp;color=0,0,0&amp;vpa=4&amp;vtp=1&amp;vaab=1&amp;bbb=1"/>
          <p:cNvSpPr/>
          <p:nvPr/>
        </p:nvSpPr>
        <p:spPr>
          <a:xfrm>
            <a:off x="6001290" y="1220315"/>
            <a:ext cx="12255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simply</a:t>
            </a:r>
            <a:endParaRPr lang="en-US" altLang="zh-CN" sz="2800" dirty="0"/>
          </a:p>
        </p:txBody>
      </p:sp>
      <p:sp>
        <p:nvSpPr>
          <p:cNvPr id="6" name="QB_7_AN.10_1#ff090cdf8.blank?vaa=1&amp;vcp=1&amp;pid=d0e421c6d&amp;color=0,0,0&amp;vpa=5&amp;vtp=1&amp;vaab=1&amp;bbb=1"/>
          <p:cNvSpPr/>
          <p:nvPr/>
        </p:nvSpPr>
        <p:spPr>
          <a:xfrm>
            <a:off x="5864765" y="1847060"/>
            <a:ext cx="10477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anger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a75552255?vcp=1&amp;pid=b5b6110fb&amp;color=0,0,0&amp;vtp=1&amp;vaab=1&amp;bt=1&amp;bbb=1"/>
          <p:cNvSpPr/>
          <p:nvPr/>
        </p:nvSpPr>
        <p:spPr>
          <a:xfrm>
            <a:off x="539496" y="381752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动词</a:t>
            </a:r>
            <a:endParaRPr lang="en-US" altLang="zh-CN" sz="3200" dirty="0"/>
          </a:p>
        </p:txBody>
      </p:sp>
      <p:sp>
        <p:nvSpPr>
          <p:cNvPr id="3" name="QB_7_BD.11_1#10e9f629e?vaa=1&amp;vcp=1&amp;pid=a75552255&amp;color=0,0,0&amp;vtp=1&amp;vaab=1&amp;bbb=1&amp;hb=1"/>
          <p:cNvSpPr/>
          <p:nvPr/>
        </p:nvSpPr>
        <p:spPr>
          <a:xfrm>
            <a:off x="539496" y="1090847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meet（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.）遇见；相逢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过去式/过去分词）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会议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shut（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.）关闭；关上→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（过去式/过去分词）</a:t>
            </a:r>
            <a:endParaRPr lang="en-US" altLang="zh-CN" sz="2800" dirty="0"/>
          </a:p>
        </p:txBody>
      </p:sp>
      <p:sp>
        <p:nvSpPr>
          <p:cNvPr id="4" name="QB_7_AN.1_1#10e9f629e.blank?vaa=1&amp;vcp=1&amp;pid=a75552255&amp;color=0,0,0&amp;vpa=6&amp;vtp=1&amp;vaab=1&amp;bbb=1"/>
          <p:cNvSpPr/>
          <p:nvPr/>
        </p:nvSpPr>
        <p:spPr>
          <a:xfrm>
            <a:off x="4774152" y="1060367"/>
            <a:ext cx="7905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met</a:t>
            </a:r>
            <a:endParaRPr lang="en-US" altLang="zh-CN" sz="2800" dirty="0"/>
          </a:p>
        </p:txBody>
      </p:sp>
      <p:sp>
        <p:nvSpPr>
          <p:cNvPr id="5" name="QB_7_AN.2_1#10e9f629e.blank?vaa=1&amp;vcp=1&amp;pid=a75552255&amp;color=0,0,0&amp;vpa=7&amp;vtp=1&amp;vaab=1&amp;bbb=1"/>
          <p:cNvSpPr/>
          <p:nvPr/>
        </p:nvSpPr>
        <p:spPr>
          <a:xfrm>
            <a:off x="9457278" y="1047667"/>
            <a:ext cx="14017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meeting</a:t>
            </a:r>
            <a:endParaRPr lang="en-US" altLang="zh-CN" sz="2800" dirty="0"/>
          </a:p>
        </p:txBody>
      </p:sp>
      <p:sp>
        <p:nvSpPr>
          <p:cNvPr id="7" name="QB_7_AN.15_1#10e9f629e.blank?vaa=1&amp;vcp=1&amp;pid=a75552255&amp;color=0,0,0&amp;vpa=8&amp;vtp=1&amp;vaab=1&amp;bbb=1"/>
          <p:cNvSpPr/>
          <p:nvPr/>
        </p:nvSpPr>
        <p:spPr>
          <a:xfrm>
            <a:off x="4651915" y="2334812"/>
            <a:ext cx="8509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shut</a:t>
            </a:r>
            <a:endParaRPr lang="en-US" altLang="zh-CN" sz="2800" dirty="0"/>
          </a:p>
        </p:txBody>
      </p:sp>
      <p:sp>
        <p:nvSpPr>
          <p:cNvPr id="6" name="QB_7_BD.16_1#b1a1ab3cd?vaa=1&amp;vcp=1&amp;pid=a75552255&amp;color=0,0,0&amp;mp=1&amp;vtp=1&amp;vaab=1&amp;bt=1&amp;bbb=1&amp;hb=1">
            <a:extLst>
              <a:ext uri="{FF2B5EF4-FFF2-40B4-BE49-F238E27FC236}">
                <a16:creationId xmlns:a16="http://schemas.microsoft.com/office/drawing/2014/main" id="{F9D4F33A-25F2-AB49-F3F9-F3D0C9466A53}"/>
              </a:ext>
            </a:extLst>
          </p:cNvPr>
          <p:cNvSpPr/>
          <p:nvPr/>
        </p:nvSpPr>
        <p:spPr>
          <a:xfrm>
            <a:off x="539496" y="3086499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ring（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.）（钟、铃等）鸣；响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过去式）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（过去分词）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burn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.）着火；燃烧→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（过去式/过去分词）→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.）着火的；燃烧的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punish（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.）惩罚，惩处→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.）惩罚，惩处</a:t>
            </a:r>
            <a:endParaRPr lang="en-US" altLang="zh-CN" sz="2800" dirty="0"/>
          </a:p>
        </p:txBody>
      </p:sp>
      <p:sp>
        <p:nvSpPr>
          <p:cNvPr id="8" name="QB_7_AN.1_1#b1a1ab3cd.blank?vaa=1&amp;vcp=1&amp;pid=a75552255&amp;color=0,0,0&amp;mp=1&amp;vpa=9&amp;vtp=1&amp;vaab=1&amp;bbb=1">
            <a:extLst>
              <a:ext uri="{FF2B5EF4-FFF2-40B4-BE49-F238E27FC236}">
                <a16:creationId xmlns:a16="http://schemas.microsoft.com/office/drawing/2014/main" id="{B4F6E0FA-66F7-3D07-906F-E37256A768B0}"/>
              </a:ext>
            </a:extLst>
          </p:cNvPr>
          <p:cNvSpPr/>
          <p:nvPr/>
        </p:nvSpPr>
        <p:spPr>
          <a:xfrm>
            <a:off x="6029865" y="3043319"/>
            <a:ext cx="8905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rang</a:t>
            </a:r>
            <a:endParaRPr lang="en-US" altLang="zh-CN" sz="2800" dirty="0"/>
          </a:p>
        </p:txBody>
      </p:sp>
      <p:sp>
        <p:nvSpPr>
          <p:cNvPr id="9" name="QB_7_AN.2_1#b1a1ab3cd.blank?vaa=1&amp;vcp=1&amp;pid=a75552255&amp;color=0,0,0&amp;mp=1&amp;vpa=10&amp;vtp=1&amp;vaab=1&amp;bbb=1">
            <a:extLst>
              <a:ext uri="{FF2B5EF4-FFF2-40B4-BE49-F238E27FC236}">
                <a16:creationId xmlns:a16="http://schemas.microsoft.com/office/drawing/2014/main" id="{5F625FA1-0004-0865-0A2D-6000D5255643}"/>
              </a:ext>
            </a:extLst>
          </p:cNvPr>
          <p:cNvSpPr/>
          <p:nvPr/>
        </p:nvSpPr>
        <p:spPr>
          <a:xfrm>
            <a:off x="9230264" y="3043319"/>
            <a:ext cx="9112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rung</a:t>
            </a:r>
            <a:endParaRPr lang="en-US" altLang="zh-CN" sz="2800" dirty="0"/>
          </a:p>
        </p:txBody>
      </p:sp>
      <p:sp>
        <p:nvSpPr>
          <p:cNvPr id="10" name="QB_7_AN.3_1#b1a1ab3cd.blank?vaa=1&amp;vcp=1&amp;pid=a75552255&amp;color=0,0,0&amp;vpa=11&amp;vtp=1&amp;vaab=1&amp;bbb=1">
            <a:extLst>
              <a:ext uri="{FF2B5EF4-FFF2-40B4-BE49-F238E27FC236}">
                <a16:creationId xmlns:a16="http://schemas.microsoft.com/office/drawing/2014/main" id="{01DD242A-7233-DE61-F384-9C507B792544}"/>
              </a:ext>
            </a:extLst>
          </p:cNvPr>
          <p:cNvSpPr/>
          <p:nvPr/>
        </p:nvSpPr>
        <p:spPr>
          <a:xfrm>
            <a:off x="4890040" y="4351419"/>
            <a:ext cx="227330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burnt/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burned</a:t>
            </a:r>
            <a:endParaRPr lang="en-US" altLang="zh-CN" sz="2800" dirty="0"/>
          </a:p>
        </p:txBody>
      </p:sp>
      <p:sp>
        <p:nvSpPr>
          <p:cNvPr id="11" name="QB_7_AN.4_1#b1a1ab3cd.blank?vaa=1&amp;vcp=1&amp;pid=a75552255&amp;color=0,0,0&amp;vpa=12&amp;vtp=1&amp;vaab=1&amp;bbb=1">
            <a:extLst>
              <a:ext uri="{FF2B5EF4-FFF2-40B4-BE49-F238E27FC236}">
                <a16:creationId xmlns:a16="http://schemas.microsoft.com/office/drawing/2014/main" id="{29A5099A-3486-5F41-C178-87E02431C25E}"/>
              </a:ext>
            </a:extLst>
          </p:cNvPr>
          <p:cNvSpPr/>
          <p:nvPr/>
        </p:nvSpPr>
        <p:spPr>
          <a:xfrm>
            <a:off x="537115" y="4986419"/>
            <a:ext cx="13652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burning</a:t>
            </a:r>
            <a:endParaRPr lang="en-US" altLang="zh-CN" sz="2800" dirty="0"/>
          </a:p>
        </p:txBody>
      </p:sp>
      <p:sp>
        <p:nvSpPr>
          <p:cNvPr id="12" name="QB_7_AN.23_1#b1a1ab3cd.blank?vaa=1&amp;vcp=1&amp;pid=a75552255&amp;color=0,0,0&amp;vpa=13&amp;vtp=1&amp;vaab=1&amp;bbb=1">
            <a:extLst>
              <a:ext uri="{FF2B5EF4-FFF2-40B4-BE49-F238E27FC236}">
                <a16:creationId xmlns:a16="http://schemas.microsoft.com/office/drawing/2014/main" id="{28B8E6EF-95ED-9D57-7774-A093E9DD0424}"/>
              </a:ext>
            </a:extLst>
          </p:cNvPr>
          <p:cNvSpPr/>
          <p:nvPr/>
        </p:nvSpPr>
        <p:spPr>
          <a:xfrm>
            <a:off x="5007515" y="5613164"/>
            <a:ext cx="19161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punishment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2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2125959b?vcp=1&amp;pid=594321278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重点短语</a:t>
            </a:r>
            <a:endParaRPr lang="en-US" altLang="zh-CN" sz="3200" dirty="0"/>
          </a:p>
        </p:txBody>
      </p:sp>
      <p:sp>
        <p:nvSpPr>
          <p:cNvPr id="3" name="C_6_BD#46be900c2?vcp=1&amp;pid=62125959b&amp;color=0,0,0&amp;vtp=1&amp;vaab=1&amp;bbb=1"/>
          <p:cNvSpPr/>
          <p:nvPr/>
        </p:nvSpPr>
        <p:spPr>
          <a:xfrm>
            <a:off x="539496" y="1262679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Module</a:t>
            </a:r>
            <a:r>
              <a:rPr lang="en-US" altLang="zh-CN" sz="32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</a:t>
            </a:r>
            <a:endParaRPr lang="en-US" altLang="zh-CN" sz="3200" dirty="0"/>
          </a:p>
        </p:txBody>
      </p:sp>
      <p:sp>
        <p:nvSpPr>
          <p:cNvPr id="4" name="QB_7_BD.24_1#8f8fcfec7?vaa=1&amp;vcp=1&amp;pid=46be900c2&amp;color=0,0,0&amp;vtp=1&amp;vaab=1&amp;bbb=1"/>
          <p:cNvSpPr/>
          <p:nvPr/>
        </p:nvSpPr>
        <p:spPr>
          <a:xfrm>
            <a:off x="539496" y="1981680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</a:t>
            </a: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要小心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大量的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醒来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即将，就要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一条短信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</a:t>
            </a:r>
            <a:endParaRPr lang="en-US" altLang="zh-CN" sz="2800" dirty="0"/>
          </a:p>
        </p:txBody>
      </p:sp>
      <p:sp>
        <p:nvSpPr>
          <p:cNvPr id="5" name="QB_7_AN.1_1#8f8fcfec7.blank?vaa=1&amp;vcp=1&amp;pid=46be900c2&amp;color=0,0,0&amp;vpa=14&amp;vtp=1&amp;vaab=1&amp;bbb=1"/>
          <p:cNvSpPr/>
          <p:nvPr/>
        </p:nvSpPr>
        <p:spPr>
          <a:xfrm>
            <a:off x="2950114" y="1951200"/>
            <a:ext cx="25669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careful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endParaRPr lang="en-US" altLang="zh-CN" sz="2800" dirty="0"/>
          </a:p>
        </p:txBody>
      </p:sp>
      <p:sp>
        <p:nvSpPr>
          <p:cNvPr id="7" name="QB_7_AN.2_1#8f8fcfec7.blank?vaa=1&amp;vcp=1&amp;pid=46be900c2&amp;color=0,0,0&amp;vpa=15&amp;vtp=1&amp;vaab=1&amp;bbb=1"/>
          <p:cNvSpPr/>
          <p:nvPr/>
        </p:nvSpPr>
        <p:spPr>
          <a:xfrm>
            <a:off x="1832514" y="2586200"/>
            <a:ext cx="162083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plenty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9" name="QB_7_AN.3_1#8f8fcfec7.blank?vaa=1&amp;vcp=1&amp;pid=46be900c2&amp;color=0,0,0&amp;vpa=16&amp;vtp=1&amp;vaab=1&amp;bbb=1"/>
          <p:cNvSpPr/>
          <p:nvPr/>
        </p:nvSpPr>
        <p:spPr>
          <a:xfrm>
            <a:off x="1515014" y="3233900"/>
            <a:ext cx="15414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endParaRPr lang="en-US" altLang="zh-CN" sz="2800" dirty="0"/>
          </a:p>
        </p:txBody>
      </p:sp>
      <p:sp>
        <p:nvSpPr>
          <p:cNvPr id="11" name="QB_7_AN.4_1#8f8fcfec7.blank?vaa=1&amp;vcp=1&amp;pid=46be900c2&amp;color=0,0,0&amp;vpa=17&amp;vtp=1&amp;vaab=1&amp;bbb=1"/>
          <p:cNvSpPr/>
          <p:nvPr/>
        </p:nvSpPr>
        <p:spPr>
          <a:xfrm>
            <a:off x="2607214" y="3894300"/>
            <a:ext cx="201453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13" name="QB_7_AN.33_1#8f8fcfec7.blank?vaa=1&amp;vcp=1&amp;pid=46be900c2&amp;color=0,0,0&amp;vpa=18&amp;vtp=1&amp;vaab=1&amp;bbb=1"/>
          <p:cNvSpPr/>
          <p:nvPr/>
        </p:nvSpPr>
        <p:spPr>
          <a:xfrm>
            <a:off x="2188114" y="4508345"/>
            <a:ext cx="250507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text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message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</TotalTime>
  <Words>3751</Words>
  <Application>Microsoft Office PowerPoint</Application>
  <PresentationFormat>宽屏</PresentationFormat>
  <Paragraphs>688</Paragraphs>
  <Slides>68</Slides>
  <Notes>67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68</vt:i4>
      </vt:variant>
    </vt:vector>
  </HeadingPairs>
  <TitlesOfParts>
    <vt:vector size="77" baseType="lpstr">
      <vt:lpstr>Arial (正文)</vt:lpstr>
      <vt:lpstr>华文隶书</vt:lpstr>
      <vt:lpstr>SimSun</vt:lpstr>
      <vt:lpstr>SimSun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1018801308@qq.com</cp:lastModifiedBy>
  <cp:revision>12</cp:revision>
  <dcterms:created xsi:type="dcterms:W3CDTF">2024-11-29T12:59:13Z</dcterms:created>
  <dcterms:modified xsi:type="dcterms:W3CDTF">2025-07-25T07:32:36Z</dcterms:modified>
  <cp:category/>
  <cp:contentStatus/>
</cp:coreProperties>
</file>