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9.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0.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1.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2.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3.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4.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20.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21.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notesSlides/notesSlide24.xml" ContentType="application/vnd.openxmlformats-officedocument.presentationml.notesSlid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25.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notesSlides/notesSlide26.xml" ContentType="application/vnd.openxmlformats-officedocument.presentationml.notesSlide+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notesSlides/notesSlide27.xml" ContentType="application/vnd.openxmlformats-officedocument.presentationml.notesSlide+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5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7"/>
  </p:notesMasterIdLst>
  <p:handoutMasterIdLst>
    <p:handoutMasterId r:id="rId48"/>
  </p:handoutMasterIdLst>
  <p:sldIdLst>
    <p:sldId id="286" r:id="rId2"/>
    <p:sldId id="311" r:id="rId3"/>
    <p:sldId id="310" r:id="rId4"/>
    <p:sldId id="748" r:id="rId5"/>
    <p:sldId id="287" r:id="rId6"/>
    <p:sldId id="258" r:id="rId7"/>
    <p:sldId id="422" r:id="rId8"/>
    <p:sldId id="648" r:id="rId9"/>
    <p:sldId id="571" r:id="rId10"/>
    <p:sldId id="502" r:id="rId11"/>
    <p:sldId id="712" r:id="rId12"/>
    <p:sldId id="713" r:id="rId13"/>
    <p:sldId id="714" r:id="rId14"/>
    <p:sldId id="715" r:id="rId15"/>
    <p:sldId id="717" r:id="rId16"/>
    <p:sldId id="718" r:id="rId17"/>
    <p:sldId id="393" r:id="rId18"/>
    <p:sldId id="719" r:id="rId19"/>
    <p:sldId id="720" r:id="rId20"/>
    <p:sldId id="321" r:id="rId21"/>
    <p:sldId id="314" r:id="rId22"/>
    <p:sldId id="423" r:id="rId23"/>
    <p:sldId id="721" r:id="rId24"/>
    <p:sldId id="506" r:id="rId25"/>
    <p:sldId id="507" r:id="rId26"/>
    <p:sldId id="396" r:id="rId27"/>
    <p:sldId id="722" r:id="rId28"/>
    <p:sldId id="620" r:id="rId29"/>
    <p:sldId id="621" r:id="rId30"/>
    <p:sldId id="723" r:id="rId31"/>
    <p:sldId id="724" r:id="rId32"/>
    <p:sldId id="624" r:id="rId33"/>
    <p:sldId id="725" r:id="rId34"/>
    <p:sldId id="323" r:id="rId35"/>
    <p:sldId id="315" r:id="rId36"/>
    <p:sldId id="424" r:id="rId37"/>
    <p:sldId id="425" r:id="rId38"/>
    <p:sldId id="726" r:id="rId39"/>
    <p:sldId id="426" r:id="rId40"/>
    <p:sldId id="316" r:id="rId41"/>
    <p:sldId id="647" r:id="rId42"/>
    <p:sldId id="349" r:id="rId43"/>
    <p:sldId id="333" r:id="rId44"/>
    <p:sldId id="325" r:id="rId45"/>
    <p:sldId id="327" r:id="rId46"/>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68" userDrawn="1">
          <p15:clr>
            <a:srgbClr val="A4A3A4"/>
          </p15:clr>
        </p15:guide>
        <p15:guide id="2" pos="36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6"/>
    <a:srgbClr val="4792D1"/>
    <a:srgbClr val="2E75B6"/>
    <a:srgbClr val="0070C0"/>
    <a:srgbClr val="3288CA"/>
    <a:srgbClr val="5B9BD5"/>
    <a:srgbClr val="2D74B1"/>
    <a:srgbClr val="256ED9"/>
    <a:srgbClr val="00A4DE"/>
    <a:srgbClr val="5197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79" autoAdjust="0"/>
    <p:restoredTop sz="94660"/>
  </p:normalViewPr>
  <p:slideViewPr>
    <p:cSldViewPr snapToGrid="0" showGuides="1">
      <p:cViewPr varScale="1">
        <p:scale>
          <a:sx n="47" d="100"/>
          <a:sy n="47" d="100"/>
        </p:scale>
        <p:origin x="79" y="1011"/>
      </p:cViewPr>
      <p:guideLst>
        <p:guide orient="horz" pos="2468"/>
        <p:guide pos="3661"/>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ea typeface="黑体" panose="02010609060101010101" charset="-122"/>
              </a:rPr>
              <a:t>2023/7/25</a:t>
            </a:fld>
            <a:endParaRPr lang="zh-CN" altLang="en-US">
              <a:latin typeface="黑体" panose="02010609060101010101" charset="-122"/>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ea typeface="黑体" panose="02010609060101010101" charset="-122"/>
              </a:rPr>
              <a:t>‹#›</a:t>
            </a:fld>
            <a:endParaRPr lang="zh-CN" altLang="en-US">
              <a:latin typeface="黑体" panose="02010609060101010101" charset="-122"/>
              <a:ea typeface="黑体" panose="0201060906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DFD6FEEB-E1DF-4A27-84CE-FEAB69D6522A}" type="datetimeFigureOut">
              <a:rPr lang="zh-CN" altLang="en-US" smtClean="0"/>
              <a:t>2023/7/25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E3BE65E-D6A0-433A-9769-180C0D5DD83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21</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3</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23</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26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28</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29</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30</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4</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35</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36</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37</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38</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39</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40</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41</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85BC0CA1-3571-4BD4-9253-723F5D1C3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notesSlide" Target="../notesSlides/notesSlide9.xml"/><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3" Type="http://schemas.openxmlformats.org/officeDocument/2006/relationships/tags" Target="../tags/tag48.xml"/><Relationship Id="rId21" Type="http://schemas.openxmlformats.org/officeDocument/2006/relationships/image" Target="../media/image15.jpeg"/><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notesSlide" Target="../notesSlides/notesSlide10.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image" Target="../media/image18.png"/><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image" Target="../media/image17.png"/><Relationship Id="rId10" Type="http://schemas.openxmlformats.org/officeDocument/2006/relationships/tags" Target="../tags/tag55.xml"/><Relationship Id="rId19" Type="http://schemas.openxmlformats.org/officeDocument/2006/relationships/slideLayout" Target="../slideLayouts/slideLayout2.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image" Target="../media/image20.png"/><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image" Target="../media/image19.jpeg"/><Relationship Id="rId2" Type="http://schemas.openxmlformats.org/officeDocument/2006/relationships/tags" Target="../tags/tag65.xml"/><Relationship Id="rId16" Type="http://schemas.openxmlformats.org/officeDocument/2006/relationships/notesSlide" Target="../notesSlides/notesSlide11.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slideLayout" Target="../slideLayouts/slideLayout2.xml"/><Relationship Id="rId10" Type="http://schemas.openxmlformats.org/officeDocument/2006/relationships/tags" Target="../tags/tag73.xml"/><Relationship Id="rId19" Type="http://schemas.openxmlformats.org/officeDocument/2006/relationships/image" Target="../media/image21.png"/><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s>
</file>

<file path=ppt/slides/_rels/slide13.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image" Target="../media/image22.png"/><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notesSlide" Target="../notesSlides/notesSlide12.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slideLayout" Target="../slideLayouts/slideLayout2.xml"/><Relationship Id="rId5" Type="http://schemas.openxmlformats.org/officeDocument/2006/relationships/tags" Target="../tags/tag82.xml"/><Relationship Id="rId10" Type="http://schemas.openxmlformats.org/officeDocument/2006/relationships/tags" Target="../tags/tag87.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24.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notesSlide" Target="../notesSlides/notesSlide13.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slideLayout" Target="../slideLayouts/slideLayout2.xml"/><Relationship Id="rId5" Type="http://schemas.openxmlformats.org/officeDocument/2006/relationships/tags" Target="../tags/tag92.xml"/><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tags" Target="../tags/tag115.xml"/><Relationship Id="rId26" Type="http://schemas.openxmlformats.org/officeDocument/2006/relationships/image" Target="../media/image28.png"/><Relationship Id="rId3" Type="http://schemas.openxmlformats.org/officeDocument/2006/relationships/tags" Target="../tags/tag100.xml"/><Relationship Id="rId21" Type="http://schemas.openxmlformats.org/officeDocument/2006/relationships/tags" Target="../tags/tag118.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5" Type="http://schemas.openxmlformats.org/officeDocument/2006/relationships/image" Target="../media/image27.png"/><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tags" Target="../tags/tag117.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24" Type="http://schemas.openxmlformats.org/officeDocument/2006/relationships/image" Target="../media/image26.png"/><Relationship Id="rId5" Type="http://schemas.openxmlformats.org/officeDocument/2006/relationships/tags" Target="../tags/tag102.xml"/><Relationship Id="rId15" Type="http://schemas.openxmlformats.org/officeDocument/2006/relationships/tags" Target="../tags/tag112.xml"/><Relationship Id="rId23" Type="http://schemas.openxmlformats.org/officeDocument/2006/relationships/notesSlide" Target="../notesSlides/notesSlide14.xml"/><Relationship Id="rId10" Type="http://schemas.openxmlformats.org/officeDocument/2006/relationships/tags" Target="../tags/tag107.xml"/><Relationship Id="rId19" Type="http://schemas.openxmlformats.org/officeDocument/2006/relationships/tags" Target="../tags/tag116.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 Id="rId2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tags" Target="../tags/tag136.xml"/><Relationship Id="rId3" Type="http://schemas.openxmlformats.org/officeDocument/2006/relationships/tags" Target="../tags/tag121.xml"/><Relationship Id="rId21" Type="http://schemas.openxmlformats.org/officeDocument/2006/relationships/notesSlide" Target="../notesSlides/notesSlide15.xml"/><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slideLayout" Target="../slideLayouts/slideLayout2.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24" Type="http://schemas.openxmlformats.org/officeDocument/2006/relationships/image" Target="../media/image31.jpeg"/><Relationship Id="rId5" Type="http://schemas.openxmlformats.org/officeDocument/2006/relationships/tags" Target="../tags/tag123.xml"/><Relationship Id="rId15" Type="http://schemas.openxmlformats.org/officeDocument/2006/relationships/tags" Target="../tags/tag133.xml"/><Relationship Id="rId23" Type="http://schemas.openxmlformats.org/officeDocument/2006/relationships/image" Target="../media/image30.jpeg"/><Relationship Id="rId10" Type="http://schemas.openxmlformats.org/officeDocument/2006/relationships/tags" Target="../tags/tag128.xml"/><Relationship Id="rId19" Type="http://schemas.openxmlformats.org/officeDocument/2006/relationships/tags" Target="../tags/tag137.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 Id="rId22"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38.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18" Type="http://schemas.openxmlformats.org/officeDocument/2006/relationships/tags" Target="../tags/tag156.xml"/><Relationship Id="rId3" Type="http://schemas.openxmlformats.org/officeDocument/2006/relationships/tags" Target="../tags/tag141.xml"/><Relationship Id="rId21" Type="http://schemas.openxmlformats.org/officeDocument/2006/relationships/notesSlide" Target="../notesSlides/notesSlide20.xml"/><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tags" Target="../tags/tag155.xml"/><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slideLayout" Target="../slideLayouts/slideLayout2.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5" Type="http://schemas.openxmlformats.org/officeDocument/2006/relationships/tags" Target="../tags/tag153.xml"/><Relationship Id="rId23" Type="http://schemas.openxmlformats.org/officeDocument/2006/relationships/image" Target="../media/image36.jpeg"/><Relationship Id="rId10" Type="http://schemas.openxmlformats.org/officeDocument/2006/relationships/tags" Target="../tags/tag148.xml"/><Relationship Id="rId19" Type="http://schemas.openxmlformats.org/officeDocument/2006/relationships/tags" Target="../tags/tag157.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 Id="rId22" Type="http://schemas.openxmlformats.org/officeDocument/2006/relationships/image" Target="../media/image35.png"/></Relationships>
</file>

<file path=ppt/slides/_rels/slide24.xml.rels><?xml version="1.0" encoding="UTF-8" standalone="yes"?>
<Relationships xmlns="http://schemas.openxmlformats.org/package/2006/relationships"><Relationship Id="rId26" Type="http://schemas.openxmlformats.org/officeDocument/2006/relationships/tags" Target="../tags/tag183.xml"/><Relationship Id="rId21" Type="http://schemas.openxmlformats.org/officeDocument/2006/relationships/tags" Target="../tags/tag178.xml"/><Relationship Id="rId34" Type="http://schemas.openxmlformats.org/officeDocument/2006/relationships/tags" Target="../tags/tag191.xml"/><Relationship Id="rId42" Type="http://schemas.openxmlformats.org/officeDocument/2006/relationships/tags" Target="../tags/tag199.xml"/><Relationship Id="rId47" Type="http://schemas.openxmlformats.org/officeDocument/2006/relationships/tags" Target="../tags/tag204.xml"/><Relationship Id="rId50" Type="http://schemas.openxmlformats.org/officeDocument/2006/relationships/tags" Target="../tags/tag207.xml"/><Relationship Id="rId55" Type="http://schemas.openxmlformats.org/officeDocument/2006/relationships/tags" Target="../tags/tag212.xml"/><Relationship Id="rId63" Type="http://schemas.openxmlformats.org/officeDocument/2006/relationships/tags" Target="../tags/tag220.xml"/><Relationship Id="rId7" Type="http://schemas.openxmlformats.org/officeDocument/2006/relationships/tags" Target="../tags/tag164.xml"/><Relationship Id="rId2" Type="http://schemas.openxmlformats.org/officeDocument/2006/relationships/tags" Target="../tags/tag159.xml"/><Relationship Id="rId16" Type="http://schemas.openxmlformats.org/officeDocument/2006/relationships/tags" Target="../tags/tag173.xml"/><Relationship Id="rId29" Type="http://schemas.openxmlformats.org/officeDocument/2006/relationships/tags" Target="../tags/tag186.xml"/><Relationship Id="rId11" Type="http://schemas.openxmlformats.org/officeDocument/2006/relationships/tags" Target="../tags/tag168.xml"/><Relationship Id="rId24" Type="http://schemas.openxmlformats.org/officeDocument/2006/relationships/tags" Target="../tags/tag181.xml"/><Relationship Id="rId32" Type="http://schemas.openxmlformats.org/officeDocument/2006/relationships/tags" Target="../tags/tag189.xml"/><Relationship Id="rId37" Type="http://schemas.openxmlformats.org/officeDocument/2006/relationships/tags" Target="../tags/tag194.xml"/><Relationship Id="rId40" Type="http://schemas.openxmlformats.org/officeDocument/2006/relationships/tags" Target="../tags/tag197.xml"/><Relationship Id="rId45" Type="http://schemas.openxmlformats.org/officeDocument/2006/relationships/tags" Target="../tags/tag202.xml"/><Relationship Id="rId53" Type="http://schemas.openxmlformats.org/officeDocument/2006/relationships/tags" Target="../tags/tag210.xml"/><Relationship Id="rId58" Type="http://schemas.openxmlformats.org/officeDocument/2006/relationships/tags" Target="../tags/tag215.xml"/><Relationship Id="rId66" Type="http://schemas.openxmlformats.org/officeDocument/2006/relationships/slideLayout" Target="../slideLayouts/slideLayout2.xml"/><Relationship Id="rId5" Type="http://schemas.openxmlformats.org/officeDocument/2006/relationships/tags" Target="../tags/tag162.xml"/><Relationship Id="rId61" Type="http://schemas.openxmlformats.org/officeDocument/2006/relationships/tags" Target="../tags/tag218.xml"/><Relationship Id="rId19" Type="http://schemas.openxmlformats.org/officeDocument/2006/relationships/tags" Target="../tags/tag176.xml"/><Relationship Id="rId14" Type="http://schemas.openxmlformats.org/officeDocument/2006/relationships/tags" Target="../tags/tag171.xml"/><Relationship Id="rId22" Type="http://schemas.openxmlformats.org/officeDocument/2006/relationships/tags" Target="../tags/tag179.xml"/><Relationship Id="rId27" Type="http://schemas.openxmlformats.org/officeDocument/2006/relationships/tags" Target="../tags/tag184.xml"/><Relationship Id="rId30" Type="http://schemas.openxmlformats.org/officeDocument/2006/relationships/tags" Target="../tags/tag187.xml"/><Relationship Id="rId35" Type="http://schemas.openxmlformats.org/officeDocument/2006/relationships/tags" Target="../tags/tag192.xml"/><Relationship Id="rId43" Type="http://schemas.openxmlformats.org/officeDocument/2006/relationships/tags" Target="../tags/tag200.xml"/><Relationship Id="rId48" Type="http://schemas.openxmlformats.org/officeDocument/2006/relationships/tags" Target="../tags/tag205.xml"/><Relationship Id="rId56" Type="http://schemas.openxmlformats.org/officeDocument/2006/relationships/tags" Target="../tags/tag213.xml"/><Relationship Id="rId64" Type="http://schemas.openxmlformats.org/officeDocument/2006/relationships/tags" Target="../tags/tag221.xml"/><Relationship Id="rId8" Type="http://schemas.openxmlformats.org/officeDocument/2006/relationships/tags" Target="../tags/tag165.xml"/><Relationship Id="rId51" Type="http://schemas.openxmlformats.org/officeDocument/2006/relationships/tags" Target="../tags/tag208.xml"/><Relationship Id="rId3" Type="http://schemas.openxmlformats.org/officeDocument/2006/relationships/tags" Target="../tags/tag160.xml"/><Relationship Id="rId12" Type="http://schemas.openxmlformats.org/officeDocument/2006/relationships/tags" Target="../tags/tag169.xml"/><Relationship Id="rId17" Type="http://schemas.openxmlformats.org/officeDocument/2006/relationships/tags" Target="../tags/tag174.xml"/><Relationship Id="rId25" Type="http://schemas.openxmlformats.org/officeDocument/2006/relationships/tags" Target="../tags/tag182.xml"/><Relationship Id="rId33" Type="http://schemas.openxmlformats.org/officeDocument/2006/relationships/tags" Target="../tags/tag190.xml"/><Relationship Id="rId38" Type="http://schemas.openxmlformats.org/officeDocument/2006/relationships/tags" Target="../tags/tag195.xml"/><Relationship Id="rId46" Type="http://schemas.openxmlformats.org/officeDocument/2006/relationships/tags" Target="../tags/tag203.xml"/><Relationship Id="rId59" Type="http://schemas.openxmlformats.org/officeDocument/2006/relationships/tags" Target="../tags/tag216.xml"/><Relationship Id="rId67" Type="http://schemas.openxmlformats.org/officeDocument/2006/relationships/notesSlide" Target="../notesSlides/notesSlide21.xml"/><Relationship Id="rId20" Type="http://schemas.openxmlformats.org/officeDocument/2006/relationships/tags" Target="../tags/tag177.xml"/><Relationship Id="rId41" Type="http://schemas.openxmlformats.org/officeDocument/2006/relationships/tags" Target="../tags/tag198.xml"/><Relationship Id="rId54" Type="http://schemas.openxmlformats.org/officeDocument/2006/relationships/tags" Target="../tags/tag211.xml"/><Relationship Id="rId62" Type="http://schemas.openxmlformats.org/officeDocument/2006/relationships/tags" Target="../tags/tag219.xml"/><Relationship Id="rId1" Type="http://schemas.openxmlformats.org/officeDocument/2006/relationships/tags" Target="../tags/tag158.xml"/><Relationship Id="rId6" Type="http://schemas.openxmlformats.org/officeDocument/2006/relationships/tags" Target="../tags/tag163.xml"/><Relationship Id="rId15" Type="http://schemas.openxmlformats.org/officeDocument/2006/relationships/tags" Target="../tags/tag172.xml"/><Relationship Id="rId23" Type="http://schemas.openxmlformats.org/officeDocument/2006/relationships/tags" Target="../tags/tag180.xml"/><Relationship Id="rId28" Type="http://schemas.openxmlformats.org/officeDocument/2006/relationships/tags" Target="../tags/tag185.xml"/><Relationship Id="rId36" Type="http://schemas.openxmlformats.org/officeDocument/2006/relationships/tags" Target="../tags/tag193.xml"/><Relationship Id="rId49" Type="http://schemas.openxmlformats.org/officeDocument/2006/relationships/tags" Target="../tags/tag206.xml"/><Relationship Id="rId57" Type="http://schemas.openxmlformats.org/officeDocument/2006/relationships/tags" Target="../tags/tag214.xml"/><Relationship Id="rId10" Type="http://schemas.openxmlformats.org/officeDocument/2006/relationships/tags" Target="../tags/tag167.xml"/><Relationship Id="rId31" Type="http://schemas.openxmlformats.org/officeDocument/2006/relationships/tags" Target="../tags/tag188.xml"/><Relationship Id="rId44" Type="http://schemas.openxmlformats.org/officeDocument/2006/relationships/tags" Target="../tags/tag201.xml"/><Relationship Id="rId52" Type="http://schemas.openxmlformats.org/officeDocument/2006/relationships/tags" Target="../tags/tag209.xml"/><Relationship Id="rId60" Type="http://schemas.openxmlformats.org/officeDocument/2006/relationships/tags" Target="../tags/tag217.xml"/><Relationship Id="rId65" Type="http://schemas.openxmlformats.org/officeDocument/2006/relationships/tags" Target="../tags/tag222.xml"/><Relationship Id="rId4" Type="http://schemas.openxmlformats.org/officeDocument/2006/relationships/tags" Target="../tags/tag161.xml"/><Relationship Id="rId9" Type="http://schemas.openxmlformats.org/officeDocument/2006/relationships/tags" Target="../tags/tag166.xml"/><Relationship Id="rId13" Type="http://schemas.openxmlformats.org/officeDocument/2006/relationships/tags" Target="../tags/tag170.xml"/><Relationship Id="rId18" Type="http://schemas.openxmlformats.org/officeDocument/2006/relationships/tags" Target="../tags/tag175.xml"/><Relationship Id="rId39" Type="http://schemas.openxmlformats.org/officeDocument/2006/relationships/tags" Target="../tags/tag196.xml"/></Relationships>
</file>

<file path=ppt/slides/_rels/slide25.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tags" Target="../tags/tag235.xml"/><Relationship Id="rId18" Type="http://schemas.openxmlformats.org/officeDocument/2006/relationships/tags" Target="../tags/tag240.xml"/><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tags" Target="../tags/tag234.xml"/><Relationship Id="rId17" Type="http://schemas.openxmlformats.org/officeDocument/2006/relationships/tags" Target="../tags/tag239.xml"/><Relationship Id="rId2" Type="http://schemas.openxmlformats.org/officeDocument/2006/relationships/tags" Target="../tags/tag224.xml"/><Relationship Id="rId16" Type="http://schemas.openxmlformats.org/officeDocument/2006/relationships/tags" Target="../tags/tag238.xml"/><Relationship Id="rId20" Type="http://schemas.openxmlformats.org/officeDocument/2006/relationships/notesSlide" Target="../notesSlides/notesSlide22.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tags" Target="../tags/tag237.xml"/><Relationship Id="rId10" Type="http://schemas.openxmlformats.org/officeDocument/2006/relationships/tags" Target="../tags/tag232.xml"/><Relationship Id="rId19" Type="http://schemas.openxmlformats.org/officeDocument/2006/relationships/slideLayout" Target="../slideLayouts/slideLayout2.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tags" Target="../tags/tag236.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tags" Target="../tags/tag248.xml"/><Relationship Id="rId3" Type="http://schemas.openxmlformats.org/officeDocument/2006/relationships/tags" Target="../tags/tag243.xml"/><Relationship Id="rId7" Type="http://schemas.openxmlformats.org/officeDocument/2006/relationships/tags" Target="../tags/tag247.xml"/><Relationship Id="rId12" Type="http://schemas.openxmlformats.org/officeDocument/2006/relationships/image" Target="../media/image38.jpeg"/><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image" Target="../media/image37.jpeg"/><Relationship Id="rId5" Type="http://schemas.openxmlformats.org/officeDocument/2006/relationships/tags" Target="../tags/tag245.xml"/><Relationship Id="rId10" Type="http://schemas.openxmlformats.org/officeDocument/2006/relationships/notesSlide" Target="../notesSlides/notesSlide24.xml"/><Relationship Id="rId4" Type="http://schemas.openxmlformats.org/officeDocument/2006/relationships/tags" Target="../tags/tag244.xml"/><Relationship Id="rId9"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251.xml"/><Relationship Id="rId7" Type="http://schemas.openxmlformats.org/officeDocument/2006/relationships/slideLayout" Target="../slideLayouts/slideLayout2.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5" Type="http://schemas.openxmlformats.org/officeDocument/2006/relationships/tags" Target="../tags/tag253.xml"/><Relationship Id="rId10" Type="http://schemas.openxmlformats.org/officeDocument/2006/relationships/image" Target="../media/image40.png"/><Relationship Id="rId4" Type="http://schemas.openxmlformats.org/officeDocument/2006/relationships/tags" Target="../tags/tag252.xml"/><Relationship Id="rId9"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slideLayout" Target="../slideLayouts/slideLayout2.xml"/><Relationship Id="rId18" Type="http://schemas.openxmlformats.org/officeDocument/2006/relationships/image" Target="../media/image44.jpeg"/><Relationship Id="rId3" Type="http://schemas.openxmlformats.org/officeDocument/2006/relationships/tags" Target="../tags/tag257.xml"/><Relationship Id="rId7" Type="http://schemas.openxmlformats.org/officeDocument/2006/relationships/tags" Target="../tags/tag261.xml"/><Relationship Id="rId12" Type="http://schemas.openxmlformats.org/officeDocument/2006/relationships/tags" Target="../tags/tag266.xml"/><Relationship Id="rId17" Type="http://schemas.openxmlformats.org/officeDocument/2006/relationships/image" Target="../media/image43.jpeg"/><Relationship Id="rId2" Type="http://schemas.openxmlformats.org/officeDocument/2006/relationships/tags" Target="../tags/tag256.xml"/><Relationship Id="rId16" Type="http://schemas.openxmlformats.org/officeDocument/2006/relationships/image" Target="../media/image42.png"/><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tags" Target="../tags/tag265.xml"/><Relationship Id="rId5" Type="http://schemas.openxmlformats.org/officeDocument/2006/relationships/tags" Target="../tags/tag259.xml"/><Relationship Id="rId15" Type="http://schemas.openxmlformats.org/officeDocument/2006/relationships/image" Target="../media/image41.png"/><Relationship Id="rId10" Type="http://schemas.openxmlformats.org/officeDocument/2006/relationships/tags" Target="../tags/tag264.xml"/><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3" Type="http://schemas.openxmlformats.org/officeDocument/2006/relationships/tags" Target="../tags/tag279.xml"/><Relationship Id="rId18" Type="http://schemas.openxmlformats.org/officeDocument/2006/relationships/tags" Target="../tags/tag284.xml"/><Relationship Id="rId26" Type="http://schemas.openxmlformats.org/officeDocument/2006/relationships/tags" Target="../tags/tag292.xml"/><Relationship Id="rId3" Type="http://schemas.openxmlformats.org/officeDocument/2006/relationships/tags" Target="../tags/tag269.xml"/><Relationship Id="rId21" Type="http://schemas.openxmlformats.org/officeDocument/2006/relationships/tags" Target="../tags/tag287.xml"/><Relationship Id="rId7" Type="http://schemas.openxmlformats.org/officeDocument/2006/relationships/tags" Target="../tags/tag273.xml"/><Relationship Id="rId12" Type="http://schemas.openxmlformats.org/officeDocument/2006/relationships/tags" Target="../tags/tag278.xml"/><Relationship Id="rId17" Type="http://schemas.openxmlformats.org/officeDocument/2006/relationships/tags" Target="../tags/tag283.xml"/><Relationship Id="rId25" Type="http://schemas.openxmlformats.org/officeDocument/2006/relationships/tags" Target="../tags/tag291.xml"/><Relationship Id="rId33" Type="http://schemas.openxmlformats.org/officeDocument/2006/relationships/notesSlide" Target="../notesSlides/notesSlide27.xml"/><Relationship Id="rId2" Type="http://schemas.openxmlformats.org/officeDocument/2006/relationships/tags" Target="../tags/tag268.xml"/><Relationship Id="rId16" Type="http://schemas.openxmlformats.org/officeDocument/2006/relationships/tags" Target="../tags/tag282.xml"/><Relationship Id="rId20" Type="http://schemas.openxmlformats.org/officeDocument/2006/relationships/tags" Target="../tags/tag286.xml"/><Relationship Id="rId29" Type="http://schemas.openxmlformats.org/officeDocument/2006/relationships/tags" Target="../tags/tag295.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24" Type="http://schemas.openxmlformats.org/officeDocument/2006/relationships/tags" Target="../tags/tag290.xml"/><Relationship Id="rId32" Type="http://schemas.openxmlformats.org/officeDocument/2006/relationships/slideLayout" Target="../slideLayouts/slideLayout2.xml"/><Relationship Id="rId5" Type="http://schemas.openxmlformats.org/officeDocument/2006/relationships/tags" Target="../tags/tag271.xml"/><Relationship Id="rId15" Type="http://schemas.openxmlformats.org/officeDocument/2006/relationships/tags" Target="../tags/tag281.xml"/><Relationship Id="rId23" Type="http://schemas.openxmlformats.org/officeDocument/2006/relationships/tags" Target="../tags/tag289.xml"/><Relationship Id="rId28" Type="http://schemas.openxmlformats.org/officeDocument/2006/relationships/tags" Target="../tags/tag294.xml"/><Relationship Id="rId10" Type="http://schemas.openxmlformats.org/officeDocument/2006/relationships/tags" Target="../tags/tag276.xml"/><Relationship Id="rId19" Type="http://schemas.openxmlformats.org/officeDocument/2006/relationships/tags" Target="../tags/tag285.xml"/><Relationship Id="rId31" Type="http://schemas.openxmlformats.org/officeDocument/2006/relationships/tags" Target="../tags/tag297.xml"/><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tags" Target="../tags/tag280.xml"/><Relationship Id="rId22" Type="http://schemas.openxmlformats.org/officeDocument/2006/relationships/tags" Target="../tags/tag288.xml"/><Relationship Id="rId27" Type="http://schemas.openxmlformats.org/officeDocument/2006/relationships/tags" Target="../tags/tag293.xml"/><Relationship Id="rId30" Type="http://schemas.openxmlformats.org/officeDocument/2006/relationships/tags" Target="../tags/tag296.xml"/><Relationship Id="rId8" Type="http://schemas.openxmlformats.org/officeDocument/2006/relationships/tags" Target="../tags/tag274.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300.xml"/><Relationship Id="rId7" Type="http://schemas.openxmlformats.org/officeDocument/2006/relationships/slideLayout" Target="../slideLayouts/slideLayout1.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9" Type="http://schemas.openxmlformats.org/officeDocument/2006/relationships/image" Target="../media/image45.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tags" Target="../tags/tag311.xml"/><Relationship Id="rId13" Type="http://schemas.openxmlformats.org/officeDocument/2006/relationships/tags" Target="../tags/tag316.xml"/><Relationship Id="rId3" Type="http://schemas.openxmlformats.org/officeDocument/2006/relationships/tags" Target="../tags/tag306.xml"/><Relationship Id="rId7" Type="http://schemas.openxmlformats.org/officeDocument/2006/relationships/tags" Target="../tags/tag310.xml"/><Relationship Id="rId12" Type="http://schemas.openxmlformats.org/officeDocument/2006/relationships/tags" Target="../tags/tag315.xml"/><Relationship Id="rId17" Type="http://schemas.openxmlformats.org/officeDocument/2006/relationships/image" Target="../media/image47.png"/><Relationship Id="rId2" Type="http://schemas.openxmlformats.org/officeDocument/2006/relationships/tags" Target="../tags/tag305.xml"/><Relationship Id="rId16" Type="http://schemas.openxmlformats.org/officeDocument/2006/relationships/image" Target="../media/image46.png"/><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tags" Target="../tags/tag314.xml"/><Relationship Id="rId5" Type="http://schemas.openxmlformats.org/officeDocument/2006/relationships/tags" Target="../tags/tag308.xml"/><Relationship Id="rId15" Type="http://schemas.openxmlformats.org/officeDocument/2006/relationships/notesSlide" Target="../notesSlides/notesSlide32.xml"/><Relationship Id="rId10" Type="http://schemas.openxmlformats.org/officeDocument/2006/relationships/tags" Target="../tags/tag313.xml"/><Relationship Id="rId4" Type="http://schemas.openxmlformats.org/officeDocument/2006/relationships/tags" Target="../tags/tag307.xml"/><Relationship Id="rId9" Type="http://schemas.openxmlformats.org/officeDocument/2006/relationships/tags" Target="../tags/tag312.xml"/><Relationship Id="rId1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3" Type="http://schemas.openxmlformats.org/officeDocument/2006/relationships/tags" Target="../tags/tag329.xml"/><Relationship Id="rId18" Type="http://schemas.openxmlformats.org/officeDocument/2006/relationships/tags" Target="../tags/tag334.xml"/><Relationship Id="rId26" Type="http://schemas.openxmlformats.org/officeDocument/2006/relationships/tags" Target="../tags/tag342.xml"/><Relationship Id="rId39" Type="http://schemas.openxmlformats.org/officeDocument/2006/relationships/image" Target="../media/image50.png"/><Relationship Id="rId21" Type="http://schemas.openxmlformats.org/officeDocument/2006/relationships/tags" Target="../tags/tag337.xml"/><Relationship Id="rId34" Type="http://schemas.openxmlformats.org/officeDocument/2006/relationships/tags" Target="../tags/tag350.xml"/><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tags" Target="../tags/tag333.xml"/><Relationship Id="rId25" Type="http://schemas.openxmlformats.org/officeDocument/2006/relationships/tags" Target="../tags/tag341.xml"/><Relationship Id="rId33" Type="http://schemas.openxmlformats.org/officeDocument/2006/relationships/tags" Target="../tags/tag349.xml"/><Relationship Id="rId38" Type="http://schemas.openxmlformats.org/officeDocument/2006/relationships/image" Target="../media/image49.png"/><Relationship Id="rId2" Type="http://schemas.openxmlformats.org/officeDocument/2006/relationships/tags" Target="../tags/tag318.xml"/><Relationship Id="rId16" Type="http://schemas.openxmlformats.org/officeDocument/2006/relationships/tags" Target="../tags/tag332.xml"/><Relationship Id="rId20" Type="http://schemas.openxmlformats.org/officeDocument/2006/relationships/tags" Target="../tags/tag336.xml"/><Relationship Id="rId29" Type="http://schemas.openxmlformats.org/officeDocument/2006/relationships/tags" Target="../tags/tag345.xml"/><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24" Type="http://schemas.openxmlformats.org/officeDocument/2006/relationships/tags" Target="../tags/tag340.xml"/><Relationship Id="rId32" Type="http://schemas.openxmlformats.org/officeDocument/2006/relationships/tags" Target="../tags/tag348.xml"/><Relationship Id="rId37" Type="http://schemas.openxmlformats.org/officeDocument/2006/relationships/image" Target="../media/image48.png"/><Relationship Id="rId5" Type="http://schemas.openxmlformats.org/officeDocument/2006/relationships/tags" Target="../tags/tag321.xml"/><Relationship Id="rId15" Type="http://schemas.openxmlformats.org/officeDocument/2006/relationships/tags" Target="../tags/tag331.xml"/><Relationship Id="rId23" Type="http://schemas.openxmlformats.org/officeDocument/2006/relationships/tags" Target="../tags/tag339.xml"/><Relationship Id="rId28" Type="http://schemas.openxmlformats.org/officeDocument/2006/relationships/tags" Target="../tags/tag344.xml"/><Relationship Id="rId36" Type="http://schemas.openxmlformats.org/officeDocument/2006/relationships/notesSlide" Target="../notesSlides/notesSlide34.xml"/><Relationship Id="rId10" Type="http://schemas.openxmlformats.org/officeDocument/2006/relationships/tags" Target="../tags/tag326.xml"/><Relationship Id="rId19" Type="http://schemas.openxmlformats.org/officeDocument/2006/relationships/tags" Target="../tags/tag335.xml"/><Relationship Id="rId31" Type="http://schemas.openxmlformats.org/officeDocument/2006/relationships/tags" Target="../tags/tag347.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 Id="rId22" Type="http://schemas.openxmlformats.org/officeDocument/2006/relationships/tags" Target="../tags/tag338.xml"/><Relationship Id="rId27" Type="http://schemas.openxmlformats.org/officeDocument/2006/relationships/tags" Target="../tags/tag343.xml"/><Relationship Id="rId30" Type="http://schemas.openxmlformats.org/officeDocument/2006/relationships/tags" Target="../tags/tag346.xml"/><Relationship Id="rId35" Type="http://schemas.openxmlformats.org/officeDocument/2006/relationships/slideLayout" Target="../slideLayouts/slideLayout2.xml"/><Relationship Id="rId8" Type="http://schemas.openxmlformats.org/officeDocument/2006/relationships/tags" Target="../tags/tag324.xml"/><Relationship Id="rId3" Type="http://schemas.openxmlformats.org/officeDocument/2006/relationships/tags" Target="../tags/tag319.xml"/></Relationships>
</file>

<file path=ppt/slides/_rels/slide4.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image" Target="../media/image5.png"/><Relationship Id="rId3" Type="http://schemas.openxmlformats.org/officeDocument/2006/relationships/tags" Target="../tags/tag6.xml"/><Relationship Id="rId21" Type="http://schemas.openxmlformats.org/officeDocument/2006/relationships/tags" Target="../tags/tag24.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image" Target="../media/image4.png"/><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tags" Target="../tags/tag23.xml"/><Relationship Id="rId29" Type="http://schemas.openxmlformats.org/officeDocument/2006/relationships/image" Target="../media/image8.svg"/><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notesSlide" Target="../notesSlides/notesSlide3.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slideLayout" Target="../slideLayouts/slideLayout1.xml"/><Relationship Id="rId28" Type="http://schemas.openxmlformats.org/officeDocument/2006/relationships/image" Target="../media/image7.png"/><Relationship Id="rId10" Type="http://schemas.openxmlformats.org/officeDocument/2006/relationships/tags" Target="../tags/tag13.xml"/><Relationship Id="rId19" Type="http://schemas.openxmlformats.org/officeDocument/2006/relationships/tags" Target="../tags/tag22.xml"/><Relationship Id="rId31" Type="http://schemas.openxmlformats.org/officeDocument/2006/relationships/image" Target="../media/image10.svg"/><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tags" Target="../tags/tag25.xml"/><Relationship Id="rId27" Type="http://schemas.openxmlformats.org/officeDocument/2006/relationships/image" Target="../media/image6.svg"/><Relationship Id="rId30"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51.xml"/><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svg"/><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452391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24210" y="2790194"/>
            <a:ext cx="4443730" cy="1609480"/>
          </a:xfrm>
          <a:prstGeom prst="rect">
            <a:avLst/>
          </a:prstGeom>
          <a:noFill/>
        </p:spPr>
        <p:txBody>
          <a:bodyPr wrap="square" rtlCol="0">
            <a:spAutoFit/>
          </a:bodyPr>
          <a:lstStyle/>
          <a:p>
            <a:pPr algn="ctr">
              <a:lnSpc>
                <a:spcPct val="120000"/>
              </a:lnSpc>
            </a:pPr>
            <a:r>
              <a:rPr lang="zh-CN" altLang="en-US" sz="4400" b="1" dirty="0">
                <a:solidFill>
                  <a:schemeClr val="bg1"/>
                </a:solidFill>
                <a:latin typeface="黑体" panose="02010609060101010101" charset="-122"/>
                <a:ea typeface="黑体" panose="02010609060101010101" charset="-122"/>
                <a:sym typeface="黑体" panose="02010609060101010101" charset="-122"/>
              </a:rPr>
              <a:t>项目六：</a:t>
            </a:r>
          </a:p>
          <a:p>
            <a:pPr algn="ctr">
              <a:lnSpc>
                <a:spcPct val="120000"/>
              </a:lnSpc>
            </a:pPr>
            <a:r>
              <a:rPr lang="zh-CN" altLang="en-US" sz="4400" b="1" dirty="0">
                <a:solidFill>
                  <a:schemeClr val="bg1"/>
                </a:solidFill>
                <a:latin typeface="黑体" panose="02010609060101010101" charset="-122"/>
                <a:ea typeface="黑体" panose="02010609060101010101" charset="-122"/>
                <a:sym typeface="黑体" panose="02010609060101010101" charset="-122"/>
              </a:rPr>
              <a:t>互联网视频营销</a:t>
            </a:r>
          </a:p>
        </p:txBody>
      </p:sp>
      <p:sp>
        <p:nvSpPr>
          <p:cNvPr id="55" name="直角三角形 54"/>
          <p:cNvSpPr/>
          <p:nvPr/>
        </p:nvSpPr>
        <p:spPr>
          <a:xfrm rot="18900000">
            <a:off x="5954823" y="5852854"/>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77995" y="2379345"/>
            <a:ext cx="3636010" cy="400110"/>
          </a:xfrm>
          <a:prstGeom prst="rect">
            <a:avLst/>
          </a:prstGeom>
          <a:noFill/>
        </p:spPr>
        <p:txBody>
          <a:bodyPr wrap="square" rtlCol="0">
            <a:spAutoFit/>
          </a:bodyPr>
          <a:lstStyle/>
          <a:p>
            <a:r>
              <a:rPr lang="zh-CN" altLang="en-US" sz="2000" b="1" dirty="0">
                <a:solidFill>
                  <a:schemeClr val="bg1"/>
                </a:solidFill>
                <a:latin typeface="黑体" panose="02010609060101010101" charset="-122"/>
                <a:ea typeface="黑体" panose="02010609060101010101" charset="-122"/>
              </a:rPr>
              <a:t>《互联网营销理论与工具运用》</a:t>
            </a:r>
          </a:p>
        </p:txBody>
      </p:sp>
      <p:sp>
        <p:nvSpPr>
          <p:cNvPr id="25" name="流程图: 过程 24"/>
          <p:cNvSpPr/>
          <p:nvPr/>
        </p:nvSpPr>
        <p:spPr>
          <a:xfrm>
            <a:off x="2583180" y="0"/>
            <a:ext cx="99695" cy="455295"/>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0069" y="3623905"/>
            <a:ext cx="1889760" cy="221488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2" name="组合 11"/>
          <p:cNvGrpSpPr/>
          <p:nvPr/>
        </p:nvGrpSpPr>
        <p:grpSpPr>
          <a:xfrm>
            <a:off x="1475764" y="2178987"/>
            <a:ext cx="3429000" cy="3408346"/>
            <a:chOff x="1860772" y="1914827"/>
            <a:chExt cx="3429000" cy="3408346"/>
          </a:xfrm>
        </p:grpSpPr>
        <p:grpSp>
          <p:nvGrpSpPr>
            <p:cNvPr id="15" name="Group 14"/>
            <p:cNvGrpSpPr/>
            <p:nvPr/>
          </p:nvGrpSpPr>
          <p:grpSpPr>
            <a:xfrm>
              <a:off x="1860772" y="1914827"/>
              <a:ext cx="3429000" cy="3408346"/>
              <a:chOff x="4442936" y="2140246"/>
              <a:chExt cx="3429000" cy="3408346"/>
            </a:xfrm>
          </p:grpSpPr>
          <p:sp>
            <p:nvSpPr>
              <p:cNvPr id="17" name="Teardrop 15"/>
              <p:cNvSpPr/>
              <p:nvPr>
                <p:custDataLst>
                  <p:tags r:id="rId10"/>
                </p:custDataLst>
              </p:nvPr>
            </p:nvSpPr>
            <p:spPr>
              <a:xfrm>
                <a:off x="4442936" y="3938867"/>
                <a:ext cx="1609725" cy="1609725"/>
              </a:xfrm>
              <a:prstGeom prst="teardrop">
                <a:avLst/>
              </a:prstGeom>
              <a:solidFill>
                <a:srgbClr val="0070C0"/>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1" i="0" u="none" strike="noStrike" kern="0" cap="none" spc="0" normalizeH="0" baseline="0" noProof="0" dirty="0">
                  <a:ln>
                    <a:noFill/>
                  </a:ln>
                  <a:solidFill>
                    <a:prstClr val="white"/>
                  </a:solidFill>
                  <a:effectLst/>
                  <a:uLnTx/>
                  <a:uFillTx/>
                  <a:latin typeface="黑体" panose="02010609060101010101" charset="-122"/>
                  <a:ea typeface="+mn-ea"/>
                  <a:cs typeface="+mn-cs"/>
                </a:endParaRPr>
              </a:p>
            </p:txBody>
          </p:sp>
          <p:sp>
            <p:nvSpPr>
              <p:cNvPr id="28" name="Teardrop 16"/>
              <p:cNvSpPr/>
              <p:nvPr>
                <p:custDataLst>
                  <p:tags r:id="rId11"/>
                </p:custDataLst>
              </p:nvPr>
            </p:nvSpPr>
            <p:spPr>
              <a:xfrm flipH="1">
                <a:off x="6262211" y="3938867"/>
                <a:ext cx="1609725" cy="1609725"/>
              </a:xfrm>
              <a:prstGeom prst="teardrop">
                <a:avLst/>
              </a:prstGeom>
              <a:solidFill>
                <a:srgbClr val="3288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1" i="0" u="none" strike="noStrike" kern="0" cap="none" spc="0" normalizeH="0" baseline="0" noProof="0" dirty="0">
                  <a:ln>
                    <a:noFill/>
                  </a:ln>
                  <a:solidFill>
                    <a:prstClr val="white"/>
                  </a:solidFill>
                  <a:effectLst/>
                  <a:uLnTx/>
                  <a:uFillTx/>
                  <a:latin typeface="黑体" panose="02010609060101010101" charset="-122"/>
                  <a:ea typeface="+mn-ea"/>
                  <a:cs typeface="+mn-cs"/>
                </a:endParaRPr>
              </a:p>
            </p:txBody>
          </p:sp>
          <p:sp>
            <p:nvSpPr>
              <p:cNvPr id="29" name="Teardrop 17"/>
              <p:cNvSpPr/>
              <p:nvPr>
                <p:custDataLst>
                  <p:tags r:id="rId12"/>
                </p:custDataLst>
              </p:nvPr>
            </p:nvSpPr>
            <p:spPr>
              <a:xfrm flipH="1" flipV="1">
                <a:off x="6262211" y="2140246"/>
                <a:ext cx="1609725" cy="1609725"/>
              </a:xfrm>
              <a:prstGeom prst="teardrop">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2800" b="1" i="0" u="none" strike="noStrike" kern="0" cap="none" spc="0" normalizeH="0" baseline="0" noProof="0" dirty="0">
                  <a:ln>
                    <a:noFill/>
                  </a:ln>
                  <a:solidFill>
                    <a:prstClr val="white"/>
                  </a:solidFill>
                  <a:effectLst/>
                  <a:uLnTx/>
                  <a:uFillTx/>
                  <a:latin typeface="黑体" panose="02010609060101010101" charset="-122"/>
                  <a:ea typeface="+mn-ea"/>
                  <a:cs typeface="+mn-cs"/>
                </a:endParaRPr>
              </a:p>
            </p:txBody>
          </p:sp>
          <p:sp>
            <p:nvSpPr>
              <p:cNvPr id="31" name="Teardrop 18"/>
              <p:cNvSpPr/>
              <p:nvPr>
                <p:custDataLst>
                  <p:tags r:id="rId13"/>
                </p:custDataLst>
              </p:nvPr>
            </p:nvSpPr>
            <p:spPr>
              <a:xfrm flipV="1">
                <a:off x="4442936" y="2140246"/>
                <a:ext cx="1609725" cy="1609725"/>
              </a:xfrm>
              <a:prstGeom prst="teardrop">
                <a:avLst/>
              </a:prstGeom>
              <a:solidFill>
                <a:srgbClr val="3288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id-ID" sz="2800" b="1" i="0" u="none" strike="noStrike" kern="0" cap="none" spc="0" normalizeH="0" baseline="0" noProof="0" dirty="0">
                    <a:ln>
                      <a:noFill/>
                    </a:ln>
                    <a:solidFill>
                      <a:prstClr val="white"/>
                    </a:solidFill>
                    <a:effectLst/>
                    <a:uLnTx/>
                    <a:uFillTx/>
                    <a:latin typeface="黑体" panose="02010609060101010101" charset="-122"/>
                    <a:ea typeface="+mn-ea"/>
                    <a:cs typeface="+mn-cs"/>
                  </a:rPr>
                  <a:t> </a:t>
                </a:r>
                <a:endParaRPr kumimoji="0" lang="en-GB" sz="2800" b="1" i="0" u="none" strike="noStrike" kern="0" cap="none" spc="0" normalizeH="0" baseline="0" noProof="0" dirty="0">
                  <a:ln>
                    <a:noFill/>
                  </a:ln>
                  <a:solidFill>
                    <a:prstClr val="white"/>
                  </a:solidFill>
                  <a:effectLst/>
                  <a:uLnTx/>
                  <a:uFillTx/>
                  <a:latin typeface="黑体" panose="02010609060101010101" charset="-122"/>
                  <a:ea typeface="+mn-ea"/>
                  <a:cs typeface="+mn-cs"/>
                </a:endParaRPr>
              </a:p>
            </p:txBody>
          </p:sp>
        </p:grpSp>
        <p:sp>
          <p:nvSpPr>
            <p:cNvPr id="32" name="TextBox 19"/>
            <p:cNvSpPr txBox="1"/>
            <p:nvPr>
              <p:custDataLst>
                <p:tags r:id="rId6"/>
              </p:custDataLst>
            </p:nvPr>
          </p:nvSpPr>
          <p:spPr>
            <a:xfrm>
              <a:off x="2188590" y="2458080"/>
              <a:ext cx="1032237" cy="584775"/>
            </a:xfrm>
            <a:prstGeom prst="rect">
              <a:avLst/>
            </a:prstGeom>
            <a:noFill/>
          </p:spPr>
          <p:txBody>
            <a:bodyPr wrap="square" rtlCol="0">
              <a:spAutoFit/>
            </a:bodyPr>
            <a:lstStyle/>
            <a:p>
              <a:pPr algn="ctr"/>
              <a:r>
                <a:rPr lang="en-US" sz="3200" b="1" dirty="0">
                  <a:solidFill>
                    <a:schemeClr val="bg1"/>
                  </a:solidFill>
                  <a:latin typeface="黑体" panose="02010609060101010101" charset="-122"/>
                  <a:ea typeface="黑体" panose="02010609060101010101" charset="-122"/>
                  <a:cs typeface="Poppins SemiBold" panose="00000700000000000000" pitchFamily="50" charset="0"/>
                </a:rPr>
                <a:t>04</a:t>
              </a:r>
              <a:endParaRPr lang="id-ID" sz="3200" b="1" dirty="0">
                <a:solidFill>
                  <a:schemeClr val="bg1"/>
                </a:solidFill>
                <a:latin typeface="黑体" panose="02010609060101010101" charset="-122"/>
                <a:ea typeface="黑体" panose="02010609060101010101" charset="-122"/>
                <a:cs typeface="Poppins SemiBold" panose="00000700000000000000" pitchFamily="50" charset="0"/>
              </a:endParaRPr>
            </a:p>
          </p:txBody>
        </p:sp>
        <p:sp>
          <p:nvSpPr>
            <p:cNvPr id="33" name="TextBox 20"/>
            <p:cNvSpPr txBox="1"/>
            <p:nvPr>
              <p:custDataLst>
                <p:tags r:id="rId7"/>
              </p:custDataLst>
            </p:nvPr>
          </p:nvSpPr>
          <p:spPr>
            <a:xfrm>
              <a:off x="2188590" y="4256701"/>
              <a:ext cx="1032237" cy="584775"/>
            </a:xfrm>
            <a:prstGeom prst="rect">
              <a:avLst/>
            </a:prstGeom>
            <a:noFill/>
          </p:spPr>
          <p:txBody>
            <a:bodyPr wrap="square" rtlCol="0">
              <a:spAutoFit/>
            </a:bodyPr>
            <a:lstStyle/>
            <a:p>
              <a:pPr lvl="0" algn="ctr"/>
              <a:r>
                <a:rPr lang="en-US" altLang="zh-CN" sz="3200" b="1" dirty="0">
                  <a:solidFill>
                    <a:prstClr val="white"/>
                  </a:solidFill>
                  <a:latin typeface="黑体" panose="02010609060101010101" charset="-122"/>
                  <a:ea typeface="黑体" panose="02010609060101010101" charset="-122"/>
                  <a:cs typeface="Poppins SemiBold" panose="00000700000000000000" pitchFamily="50" charset="0"/>
                </a:rPr>
                <a:t>03</a:t>
              </a:r>
              <a:endParaRPr lang="id-ID" altLang="zh-CN" sz="3200" b="1" dirty="0">
                <a:solidFill>
                  <a:prstClr val="white"/>
                </a:solidFill>
                <a:latin typeface="黑体" panose="02010609060101010101" charset="-122"/>
                <a:ea typeface="黑体" panose="02010609060101010101" charset="-122"/>
                <a:cs typeface="Poppins SemiBold" panose="00000700000000000000" pitchFamily="50" charset="0"/>
              </a:endParaRPr>
            </a:p>
          </p:txBody>
        </p:sp>
        <p:sp>
          <p:nvSpPr>
            <p:cNvPr id="34" name="TextBox 21"/>
            <p:cNvSpPr txBox="1"/>
            <p:nvPr>
              <p:custDataLst>
                <p:tags r:id="rId8"/>
              </p:custDataLst>
            </p:nvPr>
          </p:nvSpPr>
          <p:spPr>
            <a:xfrm>
              <a:off x="3954473" y="2458080"/>
              <a:ext cx="1032237" cy="584775"/>
            </a:xfrm>
            <a:prstGeom prst="rect">
              <a:avLst/>
            </a:prstGeom>
            <a:noFill/>
          </p:spPr>
          <p:txBody>
            <a:bodyPr wrap="square" rtlCol="0">
              <a:spAutoFit/>
            </a:bodyPr>
            <a:lstStyle/>
            <a:p>
              <a:pPr lvl="0" algn="ctr"/>
              <a:r>
                <a:rPr lang="en-US" altLang="zh-CN" sz="3200" b="1" dirty="0">
                  <a:solidFill>
                    <a:prstClr val="white"/>
                  </a:solidFill>
                  <a:latin typeface="黑体" panose="02010609060101010101" charset="-122"/>
                  <a:ea typeface="黑体" panose="02010609060101010101" charset="-122"/>
                  <a:cs typeface="Poppins SemiBold" panose="00000700000000000000" pitchFamily="50" charset="0"/>
                </a:rPr>
                <a:t>01</a:t>
              </a:r>
              <a:endParaRPr lang="id-ID" altLang="zh-CN" sz="3200" b="1" dirty="0">
                <a:solidFill>
                  <a:prstClr val="white"/>
                </a:solidFill>
                <a:latin typeface="黑体" panose="02010609060101010101" charset="-122"/>
                <a:ea typeface="黑体" panose="02010609060101010101" charset="-122"/>
                <a:cs typeface="Poppins SemiBold" panose="00000700000000000000" pitchFamily="50" charset="0"/>
              </a:endParaRPr>
            </a:p>
          </p:txBody>
        </p:sp>
        <p:sp>
          <p:nvSpPr>
            <p:cNvPr id="36" name="TextBox 22"/>
            <p:cNvSpPr txBox="1"/>
            <p:nvPr>
              <p:custDataLst>
                <p:tags r:id="rId9"/>
              </p:custDataLst>
            </p:nvPr>
          </p:nvSpPr>
          <p:spPr>
            <a:xfrm>
              <a:off x="3954473" y="4256701"/>
              <a:ext cx="1032237" cy="584775"/>
            </a:xfrm>
            <a:prstGeom prst="rect">
              <a:avLst/>
            </a:prstGeom>
            <a:noFill/>
          </p:spPr>
          <p:txBody>
            <a:bodyPr wrap="square" rtlCol="0">
              <a:spAutoFit/>
            </a:bodyPr>
            <a:lstStyle/>
            <a:p>
              <a:pPr lvl="0" algn="ctr"/>
              <a:r>
                <a:rPr lang="en-US" altLang="zh-CN" sz="3200" b="1" dirty="0">
                  <a:solidFill>
                    <a:prstClr val="white"/>
                  </a:solidFill>
                  <a:latin typeface="黑体" panose="02010609060101010101" charset="-122"/>
                  <a:ea typeface="黑体" panose="02010609060101010101" charset="-122"/>
                  <a:cs typeface="Poppins SemiBold" panose="00000700000000000000" pitchFamily="50" charset="0"/>
                </a:rPr>
                <a:t>02</a:t>
              </a:r>
              <a:endParaRPr lang="id-ID" altLang="zh-CN" sz="3200" b="1" dirty="0">
                <a:solidFill>
                  <a:prstClr val="white"/>
                </a:solidFill>
                <a:latin typeface="黑体" panose="02010609060101010101" charset="-122"/>
                <a:ea typeface="黑体" panose="02010609060101010101" charset="-122"/>
                <a:cs typeface="Poppins SemiBold" panose="00000700000000000000" pitchFamily="50" charset="0"/>
              </a:endParaRPr>
            </a:p>
          </p:txBody>
        </p:sp>
      </p:grpSp>
      <p:sp>
        <p:nvSpPr>
          <p:cNvPr id="37" name="Rectangle 23"/>
          <p:cNvSpPr/>
          <p:nvPr>
            <p:custDataLst>
              <p:tags r:id="rId1"/>
            </p:custDataLst>
          </p:nvPr>
        </p:nvSpPr>
        <p:spPr>
          <a:xfrm>
            <a:off x="5694680" y="1924050"/>
            <a:ext cx="5930900" cy="1014730"/>
          </a:xfrm>
          <a:prstGeom prst="rect">
            <a:avLst/>
          </a:prstGeom>
        </p:spPr>
        <p:txBody>
          <a:bodyPr wrap="square">
            <a:spAutoFit/>
          </a:bodyPr>
          <a:lstStyle/>
          <a:p>
            <a:pPr lvl="0">
              <a:lnSpc>
                <a:spcPct val="150000"/>
              </a:lnSpc>
              <a:defRPr/>
            </a:pPr>
            <a:r>
              <a:rPr lang="en-US" altLang="zh-CN" sz="24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01. </a:t>
            </a:r>
            <a:r>
              <a:rPr lang="zh-CN" altLang="en-US" sz="20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视频拍摄工具</a:t>
            </a:r>
          </a:p>
          <a:p>
            <a:pPr lvl="0">
              <a:lnSpc>
                <a:spcPct val="150000"/>
              </a:lnSpc>
              <a:defRPr/>
            </a:pPr>
            <a:r>
              <a:rPr lang="zh-CN" altLang="en-US" sz="1600"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拍摄视频的工具，如手机自带相机、美拍和美图秀秀</a:t>
            </a:r>
          </a:p>
        </p:txBody>
      </p:sp>
      <p:sp>
        <p:nvSpPr>
          <p:cNvPr id="38" name="Rectangle 23"/>
          <p:cNvSpPr/>
          <p:nvPr>
            <p:custDataLst>
              <p:tags r:id="rId2"/>
            </p:custDataLst>
          </p:nvPr>
        </p:nvSpPr>
        <p:spPr>
          <a:xfrm>
            <a:off x="5694950" y="2931408"/>
            <a:ext cx="5502444" cy="1014730"/>
          </a:xfrm>
          <a:prstGeom prst="rect">
            <a:avLst/>
          </a:prstGeom>
        </p:spPr>
        <p:txBody>
          <a:bodyPr wrap="square">
            <a:spAutoFit/>
          </a:bodyPr>
          <a:lstStyle/>
          <a:p>
            <a:pPr lvl="0">
              <a:lnSpc>
                <a:spcPct val="150000"/>
              </a:lnSpc>
              <a:defRPr/>
            </a:pPr>
            <a:r>
              <a:rPr lang="en-US" altLang="zh-CN" sz="24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02. </a:t>
            </a:r>
            <a:r>
              <a:rPr lang="zh-CN" altLang="en-US" sz="20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视频剪辑工具</a:t>
            </a:r>
          </a:p>
          <a:p>
            <a:pPr lvl="0">
              <a:lnSpc>
                <a:spcPct val="150000"/>
              </a:lnSpc>
              <a:defRPr/>
            </a:pPr>
            <a:r>
              <a:rPr lang="zh-CN" altLang="en-US" sz="1600"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能够对视频进行一系列编辑的工具，如Pr、剪映、必剪</a:t>
            </a:r>
          </a:p>
        </p:txBody>
      </p:sp>
      <p:sp>
        <p:nvSpPr>
          <p:cNvPr id="39" name="Rectangle 23"/>
          <p:cNvSpPr/>
          <p:nvPr>
            <p:custDataLst>
              <p:tags r:id="rId3"/>
            </p:custDataLst>
          </p:nvPr>
        </p:nvSpPr>
        <p:spPr>
          <a:xfrm>
            <a:off x="5694950" y="3938497"/>
            <a:ext cx="5502444" cy="1014730"/>
          </a:xfrm>
          <a:prstGeom prst="rect">
            <a:avLst/>
          </a:prstGeom>
        </p:spPr>
        <p:txBody>
          <a:bodyPr wrap="square">
            <a:spAutoFit/>
          </a:bodyPr>
          <a:lstStyle/>
          <a:p>
            <a:pPr lvl="0">
              <a:lnSpc>
                <a:spcPct val="150000"/>
              </a:lnSpc>
              <a:defRPr/>
            </a:pPr>
            <a:r>
              <a:rPr lang="en-US" altLang="zh-CN" sz="24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03. </a:t>
            </a:r>
            <a:r>
              <a:rPr lang="zh-CN" altLang="en-US" sz="20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视频包装工具</a:t>
            </a:r>
          </a:p>
          <a:p>
            <a:pPr lvl="0">
              <a:lnSpc>
                <a:spcPct val="150000"/>
              </a:lnSpc>
              <a:defRPr/>
            </a:pPr>
            <a:r>
              <a:rPr lang="zh-CN" altLang="en-US" sz="1600"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能够对视频进行一系列包装的工具，如AE、剪映、快剪辑</a:t>
            </a:r>
          </a:p>
        </p:txBody>
      </p:sp>
      <p:sp>
        <p:nvSpPr>
          <p:cNvPr id="40" name="Rectangle 23"/>
          <p:cNvSpPr/>
          <p:nvPr>
            <p:custDataLst>
              <p:tags r:id="rId4"/>
            </p:custDataLst>
          </p:nvPr>
        </p:nvSpPr>
        <p:spPr>
          <a:xfrm>
            <a:off x="5694950" y="4945585"/>
            <a:ext cx="5502444" cy="1014730"/>
          </a:xfrm>
          <a:prstGeom prst="rect">
            <a:avLst/>
          </a:prstGeom>
        </p:spPr>
        <p:txBody>
          <a:bodyPr wrap="square">
            <a:spAutoFit/>
          </a:bodyPr>
          <a:lstStyle/>
          <a:p>
            <a:pPr lvl="0">
              <a:lnSpc>
                <a:spcPct val="150000"/>
              </a:lnSpc>
              <a:defRPr/>
            </a:pPr>
            <a:r>
              <a:rPr lang="en-US" altLang="zh-CN" sz="24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04. </a:t>
            </a:r>
            <a:r>
              <a:rPr lang="zh-CN" altLang="en-US" sz="2000" b="1"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视频引流工具</a:t>
            </a:r>
          </a:p>
          <a:p>
            <a:pPr lvl="0">
              <a:lnSpc>
                <a:spcPct val="150000"/>
              </a:lnSpc>
              <a:defRPr/>
            </a:pPr>
            <a:r>
              <a:rPr lang="zh-CN" altLang="en-US" sz="1600" kern="0" dirty="0">
                <a:solidFill>
                  <a:schemeClr val="tx1">
                    <a:lumMod val="65000"/>
                    <a:lumOff val="35000"/>
                  </a:schemeClr>
                </a:solidFill>
                <a:latin typeface="黑体" panose="02010609060101010101" charset="-122"/>
                <a:ea typeface="黑体" panose="02010609060101010101" charset="-122"/>
                <a:sym typeface="黑体" panose="02010609060101010101" charset="-122"/>
              </a:rPr>
              <a:t>能够对视频进行推广引流的营销工具，如抖音、快手、微博</a:t>
            </a:r>
          </a:p>
        </p:txBody>
      </p:sp>
      <p:sp>
        <p:nvSpPr>
          <p:cNvPr id="49" name="文本框 48"/>
          <p:cNvSpPr txBox="1"/>
          <p:nvPr>
            <p:custDataLst>
              <p:tags r:id="rId5"/>
            </p:custDataLst>
          </p:nvPr>
        </p:nvSpPr>
        <p:spPr>
          <a:xfrm>
            <a:off x="4601845" y="1125220"/>
            <a:ext cx="294449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互联网视频营销工具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3079" y="3679150"/>
            <a:ext cx="1842770" cy="215963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5006975" y="948690"/>
            <a:ext cx="217741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视频拍摄工具</a:t>
            </a:r>
          </a:p>
        </p:txBody>
      </p:sp>
      <p:sp>
        <p:nvSpPr>
          <p:cNvPr id="13" name="矩形 12"/>
          <p:cNvSpPr/>
          <p:nvPr>
            <p:custDataLst>
              <p:tags r:id="rId2"/>
            </p:custDataLst>
          </p:nvPr>
        </p:nvSpPr>
        <p:spPr>
          <a:xfrm rot="2700000">
            <a:off x="4788218" y="1212887"/>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nvGrpSpPr>
          <p:cNvPr id="11" name="组合 10"/>
          <p:cNvGrpSpPr/>
          <p:nvPr/>
        </p:nvGrpSpPr>
        <p:grpSpPr>
          <a:xfrm>
            <a:off x="1002632" y="2233137"/>
            <a:ext cx="4808621" cy="1251284"/>
            <a:chOff x="1002632" y="2233137"/>
            <a:chExt cx="4808621" cy="1251284"/>
          </a:xfrm>
        </p:grpSpPr>
        <p:sp>
          <p:nvSpPr>
            <p:cNvPr id="7" name="矩形: 圆角 6"/>
            <p:cNvSpPr/>
            <p:nvPr>
              <p:custDataLst>
                <p:tags r:id="rId16"/>
              </p:custDataLst>
            </p:nvPr>
          </p:nvSpPr>
          <p:spPr>
            <a:xfrm>
              <a:off x="1002632" y="2233137"/>
              <a:ext cx="4808621" cy="1251284"/>
            </a:xfrm>
            <a:prstGeom prst="roundRect">
              <a:avLst>
                <a:gd name="adj" fmla="val 17629"/>
              </a:avLst>
            </a:prstGeom>
            <a:solidFill>
              <a:srgbClr val="3288C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4" name="文本框 23"/>
            <p:cNvSpPr txBox="1"/>
            <p:nvPr>
              <p:custDataLst>
                <p:tags r:id="rId17"/>
              </p:custDataLst>
            </p:nvPr>
          </p:nvSpPr>
          <p:spPr>
            <a:xfrm>
              <a:off x="2728127" y="2671338"/>
              <a:ext cx="2978484" cy="730885"/>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手机上集成的相机功能模式可以满足基本的视频拍摄任务</a:t>
              </a:r>
            </a:p>
          </p:txBody>
        </p:sp>
        <p:sp>
          <p:nvSpPr>
            <p:cNvPr id="35" name="文本框 34"/>
            <p:cNvSpPr txBox="1"/>
            <p:nvPr>
              <p:custDataLst>
                <p:tags r:id="rId18"/>
              </p:custDataLst>
            </p:nvPr>
          </p:nvSpPr>
          <p:spPr>
            <a:xfrm>
              <a:off x="2734477" y="2395748"/>
              <a:ext cx="2978484" cy="321945"/>
            </a:xfrm>
            <a:prstGeom prst="rect">
              <a:avLst/>
            </a:prstGeom>
            <a:noFill/>
          </p:spPr>
          <p:txBody>
            <a:bodyPr wrap="square" rtlCol="0">
              <a:spAutoFit/>
            </a:bodyPr>
            <a:lstStyle/>
            <a:p>
              <a:pPr>
                <a:lnSpc>
                  <a:spcPts val="1800"/>
                </a:lnSpc>
              </a:pPr>
              <a:r>
                <a:rPr lang="zh-CN" altLang="en-US" sz="2000" dirty="0">
                  <a:solidFill>
                    <a:schemeClr val="bg1"/>
                  </a:solidFill>
                  <a:cs typeface="+mn-ea"/>
                  <a:sym typeface="+mn-lt"/>
                </a:rPr>
                <a:t>手机自带相机</a:t>
              </a:r>
            </a:p>
          </p:txBody>
        </p:sp>
      </p:grpSp>
      <p:sp>
        <p:nvSpPr>
          <p:cNvPr id="10" name="矩形: 圆角 9"/>
          <p:cNvSpPr/>
          <p:nvPr>
            <p:custDataLst>
              <p:tags r:id="rId3"/>
            </p:custDataLst>
          </p:nvPr>
        </p:nvSpPr>
        <p:spPr>
          <a:xfrm>
            <a:off x="6380480" y="4157980"/>
            <a:ext cx="4808855" cy="1251585"/>
          </a:xfrm>
          <a:prstGeom prst="roundRect">
            <a:avLst>
              <a:gd name="adj" fmla="val 17629"/>
            </a:avLst>
          </a:prstGeom>
          <a:solidFill>
            <a:srgbClr val="3288C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矩形: 圆角 8"/>
          <p:cNvSpPr/>
          <p:nvPr>
            <p:custDataLst>
              <p:tags r:id="rId4"/>
            </p:custDataLst>
          </p:nvPr>
        </p:nvSpPr>
        <p:spPr>
          <a:xfrm>
            <a:off x="6380480" y="2233295"/>
            <a:ext cx="4808855" cy="1251585"/>
          </a:xfrm>
          <a:prstGeom prst="roundRect">
            <a:avLst>
              <a:gd name="adj" fmla="val 17629"/>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8" name="矩形: 圆角 7"/>
          <p:cNvSpPr/>
          <p:nvPr>
            <p:custDataLst>
              <p:tags r:id="rId5"/>
            </p:custDataLst>
          </p:nvPr>
        </p:nvSpPr>
        <p:spPr>
          <a:xfrm>
            <a:off x="1002665" y="4157980"/>
            <a:ext cx="4808855" cy="1251585"/>
          </a:xfrm>
          <a:prstGeom prst="roundRect">
            <a:avLst>
              <a:gd name="adj" fmla="val 17629"/>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52" name="图片 2" descr="IMG_256"/>
          <p:cNvPicPr>
            <a:picLocks noChangeAspect="1"/>
          </p:cNvPicPr>
          <p:nvPr>
            <p:custDataLst>
              <p:tags r:id="rId6"/>
            </p:custDataLst>
          </p:nvPr>
        </p:nvPicPr>
        <p:blipFill>
          <a:blip r:embed="rId21"/>
          <a:stretch>
            <a:fillRect/>
          </a:stretch>
        </p:blipFill>
        <p:spPr>
          <a:xfrm>
            <a:off x="1198245" y="2354580"/>
            <a:ext cx="1341120" cy="1008380"/>
          </a:xfrm>
          <a:prstGeom prst="roundRect">
            <a:avLst/>
          </a:prstGeom>
          <a:noFill/>
          <a:ln w="9525">
            <a:noFill/>
          </a:ln>
          <a:effectLst>
            <a:outerShdw blurRad="50800" dist="38100" dir="16200000" rotWithShape="0">
              <a:prstClr val="black">
                <a:alpha val="40000"/>
              </a:prstClr>
            </a:outerShdw>
          </a:effectLst>
        </p:spPr>
      </p:pic>
      <p:sp>
        <p:nvSpPr>
          <p:cNvPr id="41" name="文本框 40"/>
          <p:cNvSpPr txBox="1"/>
          <p:nvPr>
            <p:custDataLst>
              <p:tags r:id="rId7"/>
            </p:custDataLst>
          </p:nvPr>
        </p:nvSpPr>
        <p:spPr>
          <a:xfrm>
            <a:off x="8065302" y="2684673"/>
            <a:ext cx="2978484" cy="7308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集观看拍摄剪辑分享于一体的超强短视频工具及短视频社区</a:t>
            </a:r>
          </a:p>
        </p:txBody>
      </p:sp>
      <p:sp>
        <p:nvSpPr>
          <p:cNvPr id="42" name="文本框 41"/>
          <p:cNvSpPr txBox="1"/>
          <p:nvPr>
            <p:custDataLst>
              <p:tags r:id="rId8"/>
            </p:custDataLst>
          </p:nvPr>
        </p:nvSpPr>
        <p:spPr>
          <a:xfrm>
            <a:off x="8111657" y="2395748"/>
            <a:ext cx="2978484" cy="321945"/>
          </a:xfrm>
          <a:prstGeom prst="rect">
            <a:avLst/>
          </a:prstGeom>
          <a:noFill/>
        </p:spPr>
        <p:txBody>
          <a:bodyPr wrap="square" rtlCol="0">
            <a:spAutoFit/>
          </a:bodyPr>
          <a:lstStyle/>
          <a:p>
            <a:pPr>
              <a:lnSpc>
                <a:spcPts val="1800"/>
              </a:lnSpc>
            </a:pPr>
            <a:r>
              <a:rPr lang="zh-CN" altLang="en-US" sz="2000" dirty="0">
                <a:solidFill>
                  <a:srgbClr val="006BB6"/>
                </a:solidFill>
                <a:cs typeface="+mn-ea"/>
                <a:sym typeface="+mn-lt"/>
              </a:rPr>
              <a:t>秒拍</a:t>
            </a:r>
          </a:p>
        </p:txBody>
      </p:sp>
      <p:pic>
        <p:nvPicPr>
          <p:cNvPr id="55" name="图片 55"/>
          <p:cNvPicPr>
            <a:picLocks noChangeAspect="1"/>
          </p:cNvPicPr>
          <p:nvPr>
            <p:custDataLst>
              <p:tags r:id="rId9"/>
            </p:custDataLst>
          </p:nvPr>
        </p:nvPicPr>
        <p:blipFill>
          <a:blip r:embed="rId22"/>
          <a:stretch>
            <a:fillRect/>
          </a:stretch>
        </p:blipFill>
        <p:spPr>
          <a:xfrm>
            <a:off x="6574790" y="2478405"/>
            <a:ext cx="1363980" cy="762000"/>
          </a:xfrm>
          <a:prstGeom prst="roundRect">
            <a:avLst/>
          </a:prstGeom>
          <a:effectLst>
            <a:outerShdw blurRad="50800" dist="38100" dir="16200000" rotWithShape="0">
              <a:prstClr val="black">
                <a:alpha val="40000"/>
              </a:prstClr>
            </a:outerShdw>
          </a:effectLst>
        </p:spPr>
      </p:pic>
      <p:pic>
        <p:nvPicPr>
          <p:cNvPr id="54" name="图片 54"/>
          <p:cNvPicPr>
            <a:picLocks noChangeAspect="1"/>
          </p:cNvPicPr>
          <p:nvPr>
            <p:custDataLst>
              <p:tags r:id="rId10"/>
            </p:custDataLst>
          </p:nvPr>
        </p:nvPicPr>
        <p:blipFill>
          <a:blip r:embed="rId23"/>
          <a:stretch>
            <a:fillRect/>
          </a:stretch>
        </p:blipFill>
        <p:spPr>
          <a:xfrm>
            <a:off x="1186180" y="4391025"/>
            <a:ext cx="1353185" cy="796290"/>
          </a:xfrm>
          <a:prstGeom prst="roundRect">
            <a:avLst/>
          </a:prstGeom>
          <a:effectLst>
            <a:outerShdw blurRad="50800" dist="38100" dir="16200000" rotWithShape="0">
              <a:prstClr val="black">
                <a:alpha val="40000"/>
              </a:prstClr>
            </a:outerShdw>
          </a:effectLst>
        </p:spPr>
      </p:pic>
      <p:sp>
        <p:nvSpPr>
          <p:cNvPr id="43" name="文本框 42"/>
          <p:cNvSpPr txBox="1"/>
          <p:nvPr>
            <p:custDataLst>
              <p:tags r:id="rId11"/>
            </p:custDataLst>
          </p:nvPr>
        </p:nvSpPr>
        <p:spPr>
          <a:xfrm>
            <a:off x="2669707" y="4622693"/>
            <a:ext cx="2978484" cy="7308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可以直播、制作小视频的软件，广受年轻人喜爱</a:t>
            </a:r>
          </a:p>
        </p:txBody>
      </p:sp>
      <p:sp>
        <p:nvSpPr>
          <p:cNvPr id="44" name="文本框 43"/>
          <p:cNvSpPr txBox="1"/>
          <p:nvPr>
            <p:custDataLst>
              <p:tags r:id="rId12"/>
            </p:custDataLst>
          </p:nvPr>
        </p:nvSpPr>
        <p:spPr>
          <a:xfrm>
            <a:off x="2716062" y="4333768"/>
            <a:ext cx="2978484" cy="321945"/>
          </a:xfrm>
          <a:prstGeom prst="rect">
            <a:avLst/>
          </a:prstGeom>
          <a:noFill/>
        </p:spPr>
        <p:txBody>
          <a:bodyPr wrap="square" rtlCol="0">
            <a:spAutoFit/>
          </a:bodyPr>
          <a:lstStyle/>
          <a:p>
            <a:pPr>
              <a:lnSpc>
                <a:spcPts val="1800"/>
              </a:lnSpc>
            </a:pPr>
            <a:r>
              <a:rPr lang="zh-CN" altLang="en-US" sz="2000" dirty="0">
                <a:solidFill>
                  <a:srgbClr val="006BB6"/>
                </a:solidFill>
                <a:cs typeface="+mn-ea"/>
                <a:sym typeface="+mn-lt"/>
              </a:rPr>
              <a:t>美拍</a:t>
            </a:r>
          </a:p>
        </p:txBody>
      </p:sp>
      <p:pic>
        <p:nvPicPr>
          <p:cNvPr id="58" name="图片 58"/>
          <p:cNvPicPr>
            <a:picLocks noChangeAspect="1"/>
          </p:cNvPicPr>
          <p:nvPr>
            <p:custDataLst>
              <p:tags r:id="rId13"/>
            </p:custDataLst>
          </p:nvPr>
        </p:nvPicPr>
        <p:blipFill>
          <a:blip r:embed="rId24"/>
          <a:stretch>
            <a:fillRect/>
          </a:stretch>
        </p:blipFill>
        <p:spPr>
          <a:xfrm>
            <a:off x="6576060" y="4391660"/>
            <a:ext cx="1424940" cy="795655"/>
          </a:xfrm>
          <a:prstGeom prst="roundRect">
            <a:avLst/>
          </a:prstGeom>
          <a:effectLst>
            <a:outerShdw blurRad="50800" dist="38100" dir="16200000" rotWithShape="0">
              <a:prstClr val="black">
                <a:alpha val="40000"/>
              </a:prstClr>
            </a:outerShdw>
          </a:effectLst>
        </p:spPr>
      </p:pic>
      <p:sp>
        <p:nvSpPr>
          <p:cNvPr id="45" name="文本框 44"/>
          <p:cNvSpPr txBox="1"/>
          <p:nvPr>
            <p:custDataLst>
              <p:tags r:id="rId14"/>
            </p:custDataLst>
          </p:nvPr>
        </p:nvSpPr>
        <p:spPr>
          <a:xfrm>
            <a:off x="8105140" y="4589145"/>
            <a:ext cx="3084195" cy="730885"/>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独特的照片特效、人像美容，丰富的拍摄模式，好玩有趣的贴图</a:t>
            </a:r>
          </a:p>
        </p:txBody>
      </p:sp>
      <p:sp>
        <p:nvSpPr>
          <p:cNvPr id="46" name="文本框 45"/>
          <p:cNvSpPr txBox="1"/>
          <p:nvPr>
            <p:custDataLst>
              <p:tags r:id="rId15"/>
            </p:custDataLst>
          </p:nvPr>
        </p:nvSpPr>
        <p:spPr>
          <a:xfrm>
            <a:off x="8111657" y="4300113"/>
            <a:ext cx="2978484" cy="321945"/>
          </a:xfrm>
          <a:prstGeom prst="rect">
            <a:avLst/>
          </a:prstGeom>
          <a:noFill/>
        </p:spPr>
        <p:txBody>
          <a:bodyPr wrap="square" rtlCol="0">
            <a:spAutoFit/>
          </a:bodyPr>
          <a:lstStyle/>
          <a:p>
            <a:pPr>
              <a:lnSpc>
                <a:spcPts val="1800"/>
              </a:lnSpc>
            </a:pPr>
            <a:r>
              <a:rPr lang="zh-CN" altLang="en-US" sz="2000" dirty="0">
                <a:solidFill>
                  <a:schemeClr val="bg1"/>
                </a:solidFill>
                <a:cs typeface="+mn-ea"/>
                <a:sym typeface="+mn-lt"/>
              </a:rPr>
              <a:t>美图秀秀</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5939" y="3651845"/>
            <a:ext cx="1865630" cy="218694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5006975" y="948690"/>
            <a:ext cx="217741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视频剪辑工具</a:t>
            </a:r>
          </a:p>
        </p:txBody>
      </p:sp>
      <p:sp>
        <p:nvSpPr>
          <p:cNvPr id="13" name="矩形 12"/>
          <p:cNvSpPr/>
          <p:nvPr>
            <p:custDataLst>
              <p:tags r:id="rId2"/>
            </p:custDataLst>
          </p:nvPr>
        </p:nvSpPr>
        <p:spPr>
          <a:xfrm rot="2700000">
            <a:off x="4788218" y="1212887"/>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2" name="PA_库_圆角矩形 "/>
          <p:cNvSpPr/>
          <p:nvPr>
            <p:custDataLst>
              <p:tags r:id="rId3"/>
            </p:custDataLst>
          </p:nvPr>
        </p:nvSpPr>
        <p:spPr>
          <a:xfrm>
            <a:off x="1076960" y="1601470"/>
            <a:ext cx="2540000" cy="2187575"/>
          </a:xfrm>
          <a:prstGeom prst="roundRect">
            <a:avLst>
              <a:gd name="adj" fmla="val 3750"/>
            </a:avLst>
          </a:prstGeom>
          <a:solidFill>
            <a:srgbClr val="F0F2F9"/>
          </a:solidFill>
          <a:ln w="12700">
            <a:miter lim="400000"/>
          </a:ln>
          <a:effectLst>
            <a:outerShdw blurRad="317500" dist="127000" dir="3297296" rotWithShape="0">
              <a:srgbClr val="000000">
                <a:alpha val="15000"/>
              </a:srgbClr>
            </a:outerShdw>
          </a:effectLst>
        </p:spPr>
        <p:txBody>
          <a:bodyPr lIns="0" tIns="0" rIns="0" bIns="0" anchor="ctr"/>
          <a:lstStyle/>
          <a:p>
            <a:pPr>
              <a:defRPr sz="3200" b="0">
                <a:solidFill>
                  <a:srgbClr val="FFFFFF"/>
                </a:solidFill>
                <a:latin typeface="+mn-lt"/>
                <a:ea typeface="+mn-ea"/>
                <a:cs typeface="+mn-cs"/>
                <a:sym typeface="Helvetica Neue Medium"/>
              </a:defRPr>
            </a:pPr>
            <a:endParaRPr sz="1600">
              <a:solidFill>
                <a:schemeClr val="accent1">
                  <a:lumMod val="50000"/>
                </a:schemeClr>
              </a:solidFill>
              <a:cs typeface="+mn-ea"/>
              <a:sym typeface="+mn-lt"/>
            </a:endParaRPr>
          </a:p>
        </p:txBody>
      </p:sp>
      <p:sp>
        <p:nvSpPr>
          <p:cNvPr id="5" name="PA_库_圆角矩形 "/>
          <p:cNvSpPr/>
          <p:nvPr>
            <p:custDataLst>
              <p:tags r:id="rId4"/>
            </p:custDataLst>
          </p:nvPr>
        </p:nvSpPr>
        <p:spPr>
          <a:xfrm>
            <a:off x="4825365" y="1601470"/>
            <a:ext cx="2540000" cy="2187575"/>
          </a:xfrm>
          <a:prstGeom prst="roundRect">
            <a:avLst>
              <a:gd name="adj" fmla="val 3750"/>
            </a:avLst>
          </a:prstGeom>
          <a:solidFill>
            <a:srgbClr val="F0F2F9"/>
          </a:solidFill>
          <a:ln w="12700">
            <a:miter lim="400000"/>
          </a:ln>
          <a:effectLst>
            <a:outerShdw blurRad="317500" dist="127000" dir="3297296" rotWithShape="0">
              <a:srgbClr val="000000">
                <a:alpha val="15000"/>
              </a:srgbClr>
            </a:outerShdw>
          </a:effectLst>
        </p:spPr>
        <p:txBody>
          <a:bodyPr lIns="0" tIns="0" rIns="0" bIns="0" anchor="ctr"/>
          <a:lstStyle/>
          <a:p>
            <a:pPr>
              <a:defRPr sz="3200" b="0">
                <a:solidFill>
                  <a:srgbClr val="FFFFFF"/>
                </a:solidFill>
                <a:latin typeface="+mn-lt"/>
                <a:ea typeface="+mn-ea"/>
                <a:cs typeface="+mn-cs"/>
                <a:sym typeface="Helvetica Neue Medium"/>
              </a:defRPr>
            </a:pPr>
            <a:endParaRPr sz="1600">
              <a:solidFill>
                <a:schemeClr val="accent1">
                  <a:lumMod val="50000"/>
                </a:schemeClr>
              </a:solidFill>
              <a:cs typeface="+mn-ea"/>
              <a:sym typeface="+mn-lt"/>
            </a:endParaRPr>
          </a:p>
        </p:txBody>
      </p:sp>
      <p:sp>
        <p:nvSpPr>
          <p:cNvPr id="6" name="PA_库_圆角矩形 "/>
          <p:cNvSpPr/>
          <p:nvPr>
            <p:custDataLst>
              <p:tags r:id="rId5"/>
            </p:custDataLst>
          </p:nvPr>
        </p:nvSpPr>
        <p:spPr>
          <a:xfrm>
            <a:off x="8573135" y="1601470"/>
            <a:ext cx="2540000" cy="2188210"/>
          </a:xfrm>
          <a:prstGeom prst="roundRect">
            <a:avLst>
              <a:gd name="adj" fmla="val 3750"/>
            </a:avLst>
          </a:prstGeom>
          <a:solidFill>
            <a:srgbClr val="F0F2F9"/>
          </a:solidFill>
          <a:ln w="12700">
            <a:miter lim="400000"/>
          </a:ln>
          <a:effectLst>
            <a:outerShdw blurRad="317500" dist="127000" dir="3297296" rotWithShape="0">
              <a:srgbClr val="000000">
                <a:alpha val="15000"/>
              </a:srgbClr>
            </a:outerShdw>
          </a:effectLst>
        </p:spPr>
        <p:txBody>
          <a:bodyPr lIns="0" tIns="0" rIns="0" bIns="0" anchor="ctr"/>
          <a:lstStyle/>
          <a:p>
            <a:pPr>
              <a:defRPr sz="3200" b="0">
                <a:solidFill>
                  <a:srgbClr val="FFFFFF"/>
                </a:solidFill>
                <a:latin typeface="+mn-lt"/>
                <a:ea typeface="+mn-ea"/>
                <a:cs typeface="+mn-cs"/>
                <a:sym typeface="Helvetica Neue Medium"/>
              </a:defRPr>
            </a:pPr>
            <a:endParaRPr sz="1600">
              <a:solidFill>
                <a:schemeClr val="accent1">
                  <a:lumMod val="50000"/>
                </a:schemeClr>
              </a:solidFill>
              <a:cs typeface="+mn-ea"/>
              <a:sym typeface="+mn-lt"/>
            </a:endParaRPr>
          </a:p>
        </p:txBody>
      </p:sp>
      <p:sp>
        <p:nvSpPr>
          <p:cNvPr id="31" name="文本框 3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custDataLst>
              <p:tags r:id="rId6"/>
            </p:custDataLst>
          </p:nvPr>
        </p:nvSpPr>
        <p:spPr>
          <a:xfrm>
            <a:off x="1090295" y="4385945"/>
            <a:ext cx="2596515" cy="1938020"/>
          </a:xfrm>
          <a:prstGeom prst="rect">
            <a:avLst/>
          </a:prstGeom>
          <a:noFill/>
          <a:effectLst/>
        </p:spPr>
        <p:txBody>
          <a:bodyPr wrap="square" rtlCol="0">
            <a:spAutoFit/>
          </a:bodyPr>
          <a:lstStyle/>
          <a:p>
            <a:pPr algn="ctr">
              <a:lnSpc>
                <a:spcPct val="150000"/>
              </a:lnSpc>
            </a:pPr>
            <a:r>
              <a:rPr lang="zh-CN" altLang="en-US" sz="1600" dirty="0">
                <a:solidFill>
                  <a:schemeClr val="tx1">
                    <a:lumMod val="65000"/>
                    <a:lumOff val="35000"/>
                  </a:schemeClr>
                </a:solidFill>
                <a:cs typeface="+mn-ea"/>
                <a:sym typeface="+mn-lt"/>
              </a:rPr>
              <a:t>全称Premiere，集视频和音频处理于一体，可将多种素材进行编辑合成，并添加各种特效和运动效果，最后输出新视频</a:t>
            </a:r>
          </a:p>
        </p:txBody>
      </p:sp>
      <p:sp>
        <p:nvSpPr>
          <p:cNvPr id="32" name="矩形 31"/>
          <p:cNvSpPr/>
          <p:nvPr>
            <p:custDataLst>
              <p:tags r:id="rId7"/>
            </p:custDataLst>
          </p:nvPr>
        </p:nvSpPr>
        <p:spPr>
          <a:xfrm>
            <a:off x="2128778" y="4036786"/>
            <a:ext cx="436880" cy="398780"/>
          </a:xfrm>
          <a:prstGeom prst="rect">
            <a:avLst/>
          </a:prstGeom>
        </p:spPr>
        <p:txBody>
          <a:bodyPr wrap="none">
            <a:spAutoFit/>
          </a:bodyPr>
          <a:lstStyle/>
          <a:p>
            <a:pPr lvl="0" algn="ctr">
              <a:defRPr/>
            </a:pPr>
            <a:r>
              <a:rPr lang="zh-CN" altLang="en-US" sz="2000" kern="0" dirty="0">
                <a:solidFill>
                  <a:srgbClr val="006BB6"/>
                </a:solidFill>
                <a:cs typeface="+mn-ea"/>
                <a:sym typeface="+mn-lt"/>
              </a:rPr>
              <a:t>Pr</a:t>
            </a:r>
          </a:p>
        </p:txBody>
      </p:sp>
      <p:sp>
        <p:nvSpPr>
          <p:cNvPr id="33" name="文本框 3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custDataLst>
              <p:tags r:id="rId8"/>
            </p:custDataLst>
          </p:nvPr>
        </p:nvSpPr>
        <p:spPr>
          <a:xfrm>
            <a:off x="4947920" y="4385945"/>
            <a:ext cx="2404110" cy="1938020"/>
          </a:xfrm>
          <a:prstGeom prst="rect">
            <a:avLst/>
          </a:prstGeom>
          <a:noFill/>
          <a:effectLst/>
        </p:spPr>
        <p:txBody>
          <a:bodyPr wrap="square" rtlCol="0">
            <a:spAutoFit/>
          </a:bodyPr>
          <a:lstStyle/>
          <a:p>
            <a:pPr algn="ctr">
              <a:lnSpc>
                <a:spcPct val="150000"/>
              </a:lnSpc>
            </a:pPr>
            <a:r>
              <a:rPr lang="zh-CN" altLang="en-US" sz="1600" dirty="0">
                <a:solidFill>
                  <a:schemeClr val="tx1">
                    <a:lumMod val="65000"/>
                    <a:lumOff val="35000"/>
                  </a:schemeClr>
                </a:solidFill>
                <a:cs typeface="+mn-ea"/>
                <a:sym typeface="+mn-lt"/>
              </a:rPr>
              <a:t>抖音官方推出的专业的手机视频剪辑软件，具备完善齐全的视频剪辑功能，支持变速，有多种滤镜和美颜效果</a:t>
            </a:r>
          </a:p>
        </p:txBody>
      </p:sp>
      <p:sp>
        <p:nvSpPr>
          <p:cNvPr id="34" name="矩形 33"/>
          <p:cNvSpPr/>
          <p:nvPr>
            <p:custDataLst>
              <p:tags r:id="rId9"/>
            </p:custDataLst>
          </p:nvPr>
        </p:nvSpPr>
        <p:spPr>
          <a:xfrm>
            <a:off x="5749882" y="4036788"/>
            <a:ext cx="690880" cy="398780"/>
          </a:xfrm>
          <a:prstGeom prst="rect">
            <a:avLst/>
          </a:prstGeom>
        </p:spPr>
        <p:txBody>
          <a:bodyPr wrap="none">
            <a:spAutoFit/>
          </a:bodyPr>
          <a:lstStyle/>
          <a:p>
            <a:pPr lvl="0" algn="ctr">
              <a:defRPr/>
            </a:pPr>
            <a:r>
              <a:rPr lang="zh-CN" altLang="en-US" sz="2000" kern="0" dirty="0">
                <a:solidFill>
                  <a:srgbClr val="006BB6"/>
                </a:solidFill>
                <a:cs typeface="+mn-ea"/>
                <a:sym typeface="+mn-lt"/>
              </a:rPr>
              <a:t>剪映</a:t>
            </a:r>
          </a:p>
        </p:txBody>
      </p:sp>
      <p:sp>
        <p:nvSpPr>
          <p:cNvPr id="36" name="文本框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custDataLst>
              <p:tags r:id="rId10"/>
            </p:custDataLst>
          </p:nvPr>
        </p:nvSpPr>
        <p:spPr>
          <a:xfrm>
            <a:off x="8695690" y="4385945"/>
            <a:ext cx="2404110" cy="1938020"/>
          </a:xfrm>
          <a:prstGeom prst="rect">
            <a:avLst/>
          </a:prstGeom>
          <a:noFill/>
          <a:effectLst/>
        </p:spPr>
        <p:txBody>
          <a:bodyPr wrap="square" rtlCol="0">
            <a:spAutoFit/>
          </a:bodyPr>
          <a:lstStyle/>
          <a:p>
            <a:pPr algn="ctr">
              <a:lnSpc>
                <a:spcPct val="150000"/>
              </a:lnSpc>
            </a:pPr>
            <a:r>
              <a:rPr lang="zh-CN" altLang="en-US" sz="1600" dirty="0">
                <a:solidFill>
                  <a:schemeClr val="tx1">
                    <a:lumMod val="65000"/>
                    <a:lumOff val="35000"/>
                  </a:schemeClr>
                </a:solidFill>
                <a:cs typeface="+mn-ea"/>
                <a:sym typeface="+mn-lt"/>
              </a:rPr>
              <a:t>提供高清录屏、游戏高光识别、神配图、封面智能抠图、视频模板、封面模板、批量粗剪等功能</a:t>
            </a:r>
          </a:p>
        </p:txBody>
      </p:sp>
      <p:sp>
        <p:nvSpPr>
          <p:cNvPr id="37" name="矩形 36"/>
          <p:cNvSpPr/>
          <p:nvPr>
            <p:custDataLst>
              <p:tags r:id="rId11"/>
            </p:custDataLst>
          </p:nvPr>
        </p:nvSpPr>
        <p:spPr>
          <a:xfrm>
            <a:off x="9497986" y="4036787"/>
            <a:ext cx="690880" cy="398780"/>
          </a:xfrm>
          <a:prstGeom prst="rect">
            <a:avLst/>
          </a:prstGeom>
        </p:spPr>
        <p:txBody>
          <a:bodyPr wrap="none">
            <a:spAutoFit/>
          </a:bodyPr>
          <a:lstStyle/>
          <a:p>
            <a:pPr lvl="0" algn="ctr">
              <a:defRPr/>
            </a:pPr>
            <a:r>
              <a:rPr lang="zh-CN" altLang="en-US" sz="2000" kern="0" dirty="0">
                <a:solidFill>
                  <a:srgbClr val="006BB6"/>
                </a:solidFill>
                <a:cs typeface="+mn-ea"/>
                <a:sym typeface="+mn-lt"/>
              </a:rPr>
              <a:t>必剪</a:t>
            </a:r>
          </a:p>
        </p:txBody>
      </p:sp>
      <p:pic>
        <p:nvPicPr>
          <p:cNvPr id="638" name="图片 638"/>
          <p:cNvPicPr>
            <a:picLocks noChangeAspect="1"/>
          </p:cNvPicPr>
          <p:nvPr>
            <p:custDataLst>
              <p:tags r:id="rId12"/>
            </p:custDataLst>
          </p:nvPr>
        </p:nvPicPr>
        <p:blipFill>
          <a:blip r:embed="rId17"/>
          <a:stretch>
            <a:fillRect/>
          </a:stretch>
        </p:blipFill>
        <p:spPr>
          <a:xfrm>
            <a:off x="1085215" y="1959610"/>
            <a:ext cx="2526665" cy="1410335"/>
          </a:xfrm>
          <a:prstGeom prst="rect">
            <a:avLst/>
          </a:prstGeom>
        </p:spPr>
      </p:pic>
      <p:pic>
        <p:nvPicPr>
          <p:cNvPr id="639" name="图片 639"/>
          <p:cNvPicPr>
            <a:picLocks noChangeAspect="1"/>
          </p:cNvPicPr>
          <p:nvPr>
            <p:custDataLst>
              <p:tags r:id="rId13"/>
            </p:custDataLst>
          </p:nvPr>
        </p:nvPicPr>
        <p:blipFill>
          <a:blip r:embed="rId18"/>
          <a:stretch>
            <a:fillRect/>
          </a:stretch>
        </p:blipFill>
        <p:spPr>
          <a:xfrm>
            <a:off x="4810760" y="1959610"/>
            <a:ext cx="2554605" cy="1425575"/>
          </a:xfrm>
          <a:prstGeom prst="rect">
            <a:avLst/>
          </a:prstGeom>
        </p:spPr>
      </p:pic>
      <p:pic>
        <p:nvPicPr>
          <p:cNvPr id="640" name="图片 640"/>
          <p:cNvPicPr>
            <a:picLocks noChangeAspect="1"/>
          </p:cNvPicPr>
          <p:nvPr>
            <p:custDataLst>
              <p:tags r:id="rId14"/>
            </p:custDataLst>
          </p:nvPr>
        </p:nvPicPr>
        <p:blipFill>
          <a:blip r:embed="rId19"/>
          <a:srcRect b="20334"/>
          <a:stretch>
            <a:fillRect/>
          </a:stretch>
        </p:blipFill>
        <p:spPr>
          <a:xfrm>
            <a:off x="8559165" y="1868805"/>
            <a:ext cx="2536190" cy="1574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98004" y="3637875"/>
            <a:ext cx="1877695" cy="220091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5006975" y="948690"/>
            <a:ext cx="217741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视频包装工具</a:t>
            </a:r>
          </a:p>
        </p:txBody>
      </p:sp>
      <p:sp>
        <p:nvSpPr>
          <p:cNvPr id="13" name="矩形 12"/>
          <p:cNvSpPr/>
          <p:nvPr>
            <p:custDataLst>
              <p:tags r:id="rId2"/>
            </p:custDataLst>
          </p:nvPr>
        </p:nvSpPr>
        <p:spPr>
          <a:xfrm rot="2700000">
            <a:off x="4788218" y="1212887"/>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pic>
        <p:nvPicPr>
          <p:cNvPr id="634" name="图片 634"/>
          <p:cNvPicPr>
            <a:picLocks noChangeAspect="1"/>
          </p:cNvPicPr>
          <p:nvPr>
            <p:custDataLst>
              <p:tags r:id="rId3"/>
            </p:custDataLst>
          </p:nvPr>
        </p:nvPicPr>
        <p:blipFill>
          <a:blip r:embed="rId13"/>
          <a:stretch>
            <a:fillRect/>
          </a:stretch>
        </p:blipFill>
        <p:spPr>
          <a:xfrm>
            <a:off x="1867535" y="4141470"/>
            <a:ext cx="2591435" cy="2189480"/>
          </a:xfrm>
          <a:prstGeom prst="rect">
            <a:avLst/>
          </a:prstGeom>
        </p:spPr>
      </p:pic>
      <p:pic>
        <p:nvPicPr>
          <p:cNvPr id="7" name="图片 6"/>
          <p:cNvPicPr>
            <a:picLocks noChangeAspect="1"/>
          </p:cNvPicPr>
          <p:nvPr>
            <p:custDataLst>
              <p:tags r:id="rId4"/>
            </p:custDataLst>
          </p:nvPr>
        </p:nvPicPr>
        <p:blipFill>
          <a:blip r:embed="rId14"/>
          <a:stretch>
            <a:fillRect/>
          </a:stretch>
        </p:blipFill>
        <p:spPr>
          <a:xfrm>
            <a:off x="4618990" y="4141470"/>
            <a:ext cx="6163945" cy="2198370"/>
          </a:xfrm>
          <a:prstGeom prst="rect">
            <a:avLst/>
          </a:prstGeom>
        </p:spPr>
      </p:pic>
      <p:sp>
        <p:nvSpPr>
          <p:cNvPr id="27" name="矩形 2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1867535" y="2199640"/>
            <a:ext cx="8708390" cy="829945"/>
          </a:xfrm>
          <a:prstGeom prst="rect">
            <a:avLst/>
          </a:prstGeom>
        </p:spPr>
        <p:txBody>
          <a:bodyPr wrap="square">
            <a:spAutoFit/>
          </a:bodyPr>
          <a:lstStyle/>
          <a:p>
            <a:pPr lvl="0" fontAlgn="base">
              <a:lnSpc>
                <a:spcPct val="150000"/>
              </a:lnSpc>
              <a:spcBef>
                <a:spcPct val="0"/>
              </a:spcBef>
              <a:spcAft>
                <a:spcPct val="0"/>
              </a:spcAft>
            </a:pPr>
            <a:r>
              <a:rPr lang="zh-CN" altLang="en-US" sz="1600" dirty="0">
                <a:latin typeface="黑体" panose="02010609060101010101" charset="-122"/>
                <a:ea typeface="黑体" panose="02010609060101010101" charset="-122"/>
                <a:cs typeface="黑体" panose="02010609060101010101" charset="-122"/>
                <a:sym typeface="Calibri" panose="020F0502020204030204" pitchFamily="34" charset="0"/>
              </a:rPr>
              <a:t>全称为After Effect，是Adobe公司开发推出的一款视频剪辑及设计包装软件</a:t>
            </a:r>
          </a:p>
          <a:p>
            <a:pPr lvl="0" fontAlgn="base">
              <a:lnSpc>
                <a:spcPct val="150000"/>
              </a:lnSpc>
              <a:spcBef>
                <a:spcPct val="0"/>
              </a:spcBef>
              <a:spcAft>
                <a:spcPct val="0"/>
              </a:spcAft>
            </a:pPr>
            <a:r>
              <a:rPr lang="zh-CN" altLang="en-US" sz="1600" dirty="0">
                <a:latin typeface="黑体" panose="02010609060101010101" charset="-122"/>
                <a:ea typeface="黑体" panose="02010609060101010101" charset="-122"/>
                <a:cs typeface="黑体" panose="02010609060101010101" charset="-122"/>
                <a:sym typeface="Calibri" panose="020F0502020204030204" pitchFamily="34" charset="0"/>
              </a:rPr>
              <a:t>不仅是制作动态影像设计不可或缺的辅助工具，而且是视频后期合成处理的专业编辑软件</a:t>
            </a:r>
          </a:p>
        </p:txBody>
      </p:sp>
      <p:sp>
        <p:nvSpPr>
          <p:cNvPr id="24" name="椭圆 38"/>
          <p:cNvSpPr/>
          <p:nvPr>
            <p:custDataLst>
              <p:tags r:id="rId6"/>
            </p:custDataLst>
          </p:nvPr>
        </p:nvSpPr>
        <p:spPr>
          <a:xfrm>
            <a:off x="1385412" y="1881892"/>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006BB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006BB6"/>
              </a:solidFill>
              <a:cs typeface="+mn-ea"/>
              <a:sym typeface="+mn-lt"/>
            </a:endParaRPr>
          </a:p>
        </p:txBody>
      </p:sp>
      <p:sp>
        <p:nvSpPr>
          <p:cNvPr id="18" name="文本框 17"/>
          <p:cNvSpPr txBox="1"/>
          <p:nvPr>
            <p:custDataLst>
              <p:tags r:id="rId7"/>
            </p:custDataLst>
          </p:nvPr>
        </p:nvSpPr>
        <p:spPr>
          <a:xfrm>
            <a:off x="1966739" y="1830158"/>
            <a:ext cx="3585789" cy="398780"/>
          </a:xfrm>
          <a:prstGeom prst="rect">
            <a:avLst/>
          </a:prstGeom>
          <a:noFill/>
        </p:spPr>
        <p:txBody>
          <a:bodyPr wrap="square" rtlCol="0">
            <a:spAutoFit/>
            <a:scene3d>
              <a:camera prst="orthographicFront"/>
              <a:lightRig rig="threePt" dir="t"/>
            </a:scene3d>
            <a:sp3d contourW="12700"/>
          </a:bodyPr>
          <a:lstStyle/>
          <a:p>
            <a:r>
              <a:rPr lang="en-US" altLang="zh-CN" sz="2000" dirty="0">
                <a:solidFill>
                  <a:srgbClr val="006BB6"/>
                </a:solidFill>
                <a:cs typeface="+mn-ea"/>
                <a:sym typeface="+mn-lt"/>
              </a:rPr>
              <a:t>AE</a:t>
            </a:r>
          </a:p>
        </p:txBody>
      </p:sp>
      <p:sp>
        <p:nvSpPr>
          <p:cNvPr id="19" name="椭圆 38"/>
          <p:cNvSpPr/>
          <p:nvPr>
            <p:custDataLst>
              <p:tags r:id="rId8"/>
            </p:custDataLst>
          </p:nvPr>
        </p:nvSpPr>
        <p:spPr>
          <a:xfrm>
            <a:off x="1385412" y="314236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006BB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006BB6"/>
              </a:solidFill>
              <a:cs typeface="+mn-ea"/>
              <a:sym typeface="+mn-lt"/>
            </a:endParaRPr>
          </a:p>
        </p:txBody>
      </p:sp>
      <p:sp>
        <p:nvSpPr>
          <p:cNvPr id="25" name="文本框 24"/>
          <p:cNvSpPr txBox="1"/>
          <p:nvPr>
            <p:custDataLst>
              <p:tags r:id="rId9"/>
            </p:custDataLst>
          </p:nvPr>
        </p:nvSpPr>
        <p:spPr>
          <a:xfrm>
            <a:off x="1966739" y="3090633"/>
            <a:ext cx="3585789"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006BB6"/>
                </a:solidFill>
                <a:cs typeface="+mn-ea"/>
                <a:sym typeface="+mn-lt"/>
              </a:rPr>
              <a:t>快剪辑</a:t>
            </a:r>
          </a:p>
        </p:txBody>
      </p:sp>
      <p:sp>
        <p:nvSpPr>
          <p:cNvPr id="26" name="矩形 2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10"/>
            </p:custDataLst>
          </p:nvPr>
        </p:nvSpPr>
        <p:spPr>
          <a:xfrm>
            <a:off x="1900555" y="3435350"/>
            <a:ext cx="9215120" cy="460375"/>
          </a:xfrm>
          <a:prstGeom prst="rect">
            <a:avLst/>
          </a:prstGeom>
        </p:spPr>
        <p:txBody>
          <a:bodyPr wrap="square">
            <a:spAutoFit/>
          </a:bodyPr>
          <a:lstStyle/>
          <a:p>
            <a:pPr lvl="0" fontAlgn="base">
              <a:lnSpc>
                <a:spcPct val="150000"/>
              </a:lnSpc>
              <a:spcBef>
                <a:spcPct val="0"/>
              </a:spcBef>
              <a:spcAft>
                <a:spcPct val="0"/>
              </a:spcAft>
            </a:pPr>
            <a:r>
              <a:rPr lang="zh-CN" altLang="en-US" sz="1600" dirty="0">
                <a:latin typeface="黑体" panose="02010609060101010101" charset="-122"/>
                <a:ea typeface="黑体" panose="02010609060101010101" charset="-122"/>
                <a:cs typeface="黑体" panose="02010609060101010101" charset="-122"/>
                <a:sym typeface="Calibri" panose="020F0502020204030204" pitchFamily="34" charset="0"/>
              </a:rPr>
              <a:t>国内首款集在线图文包装设计、音视频云端智能剪辑、音视频云端协作三合一的内容生产智能平台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73278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8959" y="3745190"/>
            <a:ext cx="1898650" cy="222567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 name="文本框 4"/>
          <p:cNvSpPr txBox="1"/>
          <p:nvPr>
            <p:custDataLst>
              <p:tags r:id="rId1"/>
            </p:custDataLst>
          </p:nvPr>
        </p:nvSpPr>
        <p:spPr>
          <a:xfrm>
            <a:off x="1431290" y="1225550"/>
            <a:ext cx="358584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006BB6"/>
                </a:solidFill>
                <a:cs typeface="+mn-ea"/>
                <a:sym typeface="+mn-lt"/>
              </a:rPr>
              <a:t>视频包装流程</a:t>
            </a:r>
          </a:p>
        </p:txBody>
      </p:sp>
      <p:sp>
        <p:nvSpPr>
          <p:cNvPr id="34" name="Freeform 15"/>
          <p:cNvSpPr>
            <a:spLocks noEditPoints="1"/>
          </p:cNvSpPr>
          <p:nvPr>
            <p:custDataLst>
              <p:tags r:id="rId2"/>
            </p:custDataLst>
          </p:nvPr>
        </p:nvSpPr>
        <p:spPr bwMode="auto">
          <a:xfrm>
            <a:off x="974001" y="1292120"/>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6BB6"/>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8" name="矩形 7"/>
          <p:cNvSpPr/>
          <p:nvPr/>
        </p:nvSpPr>
        <p:spPr>
          <a:xfrm>
            <a:off x="-12065" y="1811655"/>
            <a:ext cx="12219940" cy="25609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2147482519"/>
          <p:cNvPicPr>
            <a:picLocks noChangeAspect="1"/>
          </p:cNvPicPr>
          <p:nvPr>
            <p:custDataLst>
              <p:tags r:id="rId3"/>
            </p:custDataLst>
          </p:nvPr>
        </p:nvPicPr>
        <p:blipFill>
          <a:blip r:embed="rId13"/>
          <a:stretch>
            <a:fillRect/>
          </a:stretch>
        </p:blipFill>
        <p:spPr>
          <a:xfrm>
            <a:off x="2075864" y="2244725"/>
            <a:ext cx="3578860" cy="1638300"/>
          </a:xfrm>
          <a:prstGeom prst="rect">
            <a:avLst/>
          </a:prstGeom>
          <a:noFill/>
          <a:ln w="9525">
            <a:noFill/>
          </a:ln>
        </p:spPr>
      </p:pic>
      <p:pic>
        <p:nvPicPr>
          <p:cNvPr id="621" name="图片 1" descr="2019-01-08_223830"/>
          <p:cNvPicPr>
            <a:picLocks noChangeAspect="1"/>
          </p:cNvPicPr>
          <p:nvPr>
            <p:custDataLst>
              <p:tags r:id="rId4"/>
            </p:custDataLst>
          </p:nvPr>
        </p:nvPicPr>
        <p:blipFill>
          <a:blip r:embed="rId14"/>
          <a:stretch>
            <a:fillRect/>
          </a:stretch>
        </p:blipFill>
        <p:spPr>
          <a:xfrm>
            <a:off x="7260859" y="2265045"/>
            <a:ext cx="2440305" cy="1597660"/>
          </a:xfrm>
          <a:prstGeom prst="rect">
            <a:avLst/>
          </a:prstGeom>
          <a:noFill/>
          <a:ln w="9525">
            <a:noFill/>
          </a:ln>
        </p:spPr>
      </p:pic>
      <p:sp>
        <p:nvSpPr>
          <p:cNvPr id="11" name="文本框 10"/>
          <p:cNvSpPr txBox="1"/>
          <p:nvPr>
            <p:custDataLst>
              <p:tags r:id="rId5"/>
            </p:custDataLst>
          </p:nvPr>
        </p:nvSpPr>
        <p:spPr>
          <a:xfrm>
            <a:off x="1431290" y="4713605"/>
            <a:ext cx="214947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006BB6"/>
                </a:solidFill>
                <a:latin typeface="黑体" panose="02010609060101010101" charset="-122"/>
                <a:ea typeface="黑体" panose="02010609060101010101" charset="-122"/>
                <a:cs typeface="黑体" panose="02010609060101010101" charset="-122"/>
                <a:sym typeface="+mn-lt"/>
              </a:rPr>
              <a:t>步骤</a:t>
            </a:r>
            <a:r>
              <a:rPr lang="en-US" altLang="zh-CN" sz="2000" dirty="0">
                <a:solidFill>
                  <a:srgbClr val="006BB6"/>
                </a:solidFill>
                <a:latin typeface="黑体" panose="02010609060101010101" charset="-122"/>
                <a:ea typeface="黑体" panose="02010609060101010101" charset="-122"/>
                <a:cs typeface="黑体" panose="02010609060101010101" charset="-122"/>
                <a:sym typeface="+mn-lt"/>
              </a:rPr>
              <a:t>1 </a:t>
            </a:r>
            <a:r>
              <a:rPr lang="zh-CN" altLang="en-US" sz="2000" dirty="0">
                <a:solidFill>
                  <a:srgbClr val="006BB6"/>
                </a:solidFill>
                <a:latin typeface="黑体" panose="02010609060101010101" charset="-122"/>
                <a:ea typeface="黑体" panose="02010609060101010101" charset="-122"/>
                <a:cs typeface="黑体" panose="02010609060101010101" charset="-122"/>
                <a:sym typeface="+mn-lt"/>
              </a:rPr>
              <a:t>视频导入</a:t>
            </a:r>
          </a:p>
        </p:txBody>
      </p:sp>
      <p:sp>
        <p:nvSpPr>
          <p:cNvPr id="17" name="矩形 16"/>
          <p:cNvSpPr/>
          <p:nvPr>
            <p:custDataLst>
              <p:tags r:id="rId6"/>
            </p:custDataLst>
          </p:nvPr>
        </p:nvSpPr>
        <p:spPr>
          <a:xfrm>
            <a:off x="1424940" y="5174615"/>
            <a:ext cx="2081530" cy="1271270"/>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cs typeface="+mn-ea"/>
                <a:sym typeface="+mn-lt"/>
              </a:rPr>
              <a:t>安装快剪辑，点击</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新建视频</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选择</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快速模式</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本地视频</a:t>
            </a:r>
            <a:r>
              <a:rPr lang="en-US" altLang="zh-CN" sz="1600" dirty="0">
                <a:solidFill>
                  <a:schemeClr val="tx1">
                    <a:lumMod val="75000"/>
                    <a:lumOff val="25000"/>
                  </a:schemeClr>
                </a:solidFill>
                <a:cs typeface="+mn-ea"/>
                <a:sym typeface="+mn-lt"/>
              </a:rPr>
              <a:t>”</a:t>
            </a:r>
          </a:p>
        </p:txBody>
      </p:sp>
      <p:sp>
        <p:nvSpPr>
          <p:cNvPr id="12" name="文本框 11"/>
          <p:cNvSpPr txBox="1"/>
          <p:nvPr>
            <p:custDataLst>
              <p:tags r:id="rId7"/>
            </p:custDataLst>
          </p:nvPr>
        </p:nvSpPr>
        <p:spPr>
          <a:xfrm>
            <a:off x="4720590" y="4713605"/>
            <a:ext cx="214947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006BB6"/>
                </a:solidFill>
                <a:latin typeface="黑体" panose="02010609060101010101" charset="-122"/>
                <a:ea typeface="黑体" panose="02010609060101010101" charset="-122"/>
                <a:cs typeface="黑体" panose="02010609060101010101" charset="-122"/>
                <a:sym typeface="+mn-lt"/>
              </a:rPr>
              <a:t>步骤</a:t>
            </a:r>
            <a:r>
              <a:rPr lang="en-US" altLang="zh-CN" sz="2000" dirty="0">
                <a:solidFill>
                  <a:srgbClr val="006BB6"/>
                </a:solidFill>
                <a:latin typeface="黑体" panose="02010609060101010101" charset="-122"/>
                <a:ea typeface="黑体" panose="02010609060101010101" charset="-122"/>
                <a:cs typeface="黑体" panose="02010609060101010101" charset="-122"/>
                <a:sym typeface="+mn-lt"/>
              </a:rPr>
              <a:t>2 </a:t>
            </a:r>
            <a:r>
              <a:rPr lang="zh-CN" altLang="en-US" sz="2000" dirty="0">
                <a:solidFill>
                  <a:srgbClr val="006BB6"/>
                </a:solidFill>
                <a:latin typeface="黑体" panose="02010609060101010101" charset="-122"/>
                <a:ea typeface="黑体" panose="02010609060101010101" charset="-122"/>
                <a:cs typeface="黑体" panose="02010609060101010101" charset="-122"/>
                <a:sym typeface="+mn-lt"/>
              </a:rPr>
              <a:t>视频剪辑</a:t>
            </a:r>
          </a:p>
        </p:txBody>
      </p:sp>
      <p:sp>
        <p:nvSpPr>
          <p:cNvPr id="14" name="矩形 13"/>
          <p:cNvSpPr/>
          <p:nvPr>
            <p:custDataLst>
              <p:tags r:id="rId8"/>
            </p:custDataLst>
          </p:nvPr>
        </p:nvSpPr>
        <p:spPr>
          <a:xfrm>
            <a:off x="4831080" y="5174615"/>
            <a:ext cx="2146935"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cs typeface="+mn-ea"/>
                <a:sym typeface="+mn-lt"/>
              </a:rPr>
              <a:t>使用“小剪刀”和“垃圾箱”图标进行视频编辑</a:t>
            </a:r>
          </a:p>
        </p:txBody>
      </p:sp>
      <p:sp>
        <p:nvSpPr>
          <p:cNvPr id="15" name="文本框 14"/>
          <p:cNvSpPr txBox="1"/>
          <p:nvPr>
            <p:custDataLst>
              <p:tags r:id="rId9"/>
            </p:custDataLst>
          </p:nvPr>
        </p:nvSpPr>
        <p:spPr>
          <a:xfrm>
            <a:off x="8088630" y="4713605"/>
            <a:ext cx="286702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006BB6"/>
                </a:solidFill>
                <a:latin typeface="黑体" panose="02010609060101010101" charset="-122"/>
                <a:ea typeface="黑体" panose="02010609060101010101" charset="-122"/>
                <a:cs typeface="黑体" panose="02010609060101010101" charset="-122"/>
                <a:sym typeface="+mn-lt"/>
              </a:rPr>
              <a:t>步骤</a:t>
            </a:r>
            <a:r>
              <a:rPr lang="en-US" altLang="zh-CN" sz="2000" dirty="0">
                <a:solidFill>
                  <a:srgbClr val="006BB6"/>
                </a:solidFill>
                <a:latin typeface="黑体" panose="02010609060101010101" charset="-122"/>
                <a:ea typeface="黑体" panose="02010609060101010101" charset="-122"/>
                <a:cs typeface="黑体" panose="02010609060101010101" charset="-122"/>
                <a:sym typeface="+mn-lt"/>
              </a:rPr>
              <a:t>3 编辑视频片段</a:t>
            </a:r>
          </a:p>
        </p:txBody>
      </p:sp>
      <p:sp>
        <p:nvSpPr>
          <p:cNvPr id="28" name="矩形 27"/>
          <p:cNvSpPr/>
          <p:nvPr>
            <p:custDataLst>
              <p:tags r:id="rId10"/>
            </p:custDataLst>
          </p:nvPr>
        </p:nvSpPr>
        <p:spPr>
          <a:xfrm>
            <a:off x="8266430" y="5174615"/>
            <a:ext cx="2465070"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cs typeface="+mn-ea"/>
                <a:sym typeface="+mn-lt"/>
              </a:rPr>
              <a:t>选择要编辑的视频片段，点击其右上角的“铅笔”图标，进入编辑页面</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73278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8959" y="3745190"/>
            <a:ext cx="1898650" cy="222567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633" name="图片 -2147482498"/>
          <p:cNvPicPr>
            <a:picLocks noChangeAspect="1"/>
          </p:cNvPicPr>
          <p:nvPr>
            <p:custDataLst>
              <p:tags r:id="rId1"/>
            </p:custDataLst>
          </p:nvPr>
        </p:nvPicPr>
        <p:blipFill>
          <a:blip r:embed="rId24"/>
          <a:srcRect b="23833"/>
          <a:stretch>
            <a:fillRect/>
          </a:stretch>
        </p:blipFill>
        <p:spPr>
          <a:xfrm>
            <a:off x="6754495" y="427355"/>
            <a:ext cx="3707130" cy="2353310"/>
          </a:xfrm>
          <a:prstGeom prst="rect">
            <a:avLst/>
          </a:prstGeom>
          <a:noFill/>
          <a:ln w="9525">
            <a:noFill/>
          </a:ln>
          <a:effectLst>
            <a:outerShdw blurRad="76200" dir="13500000" sy="23000" kx="1200000" algn="br" rotWithShape="0">
              <a:prstClr val="black">
                <a:alpha val="20000"/>
              </a:prstClr>
            </a:outerShdw>
          </a:effectLst>
        </p:spPr>
      </p:pic>
      <p:pic>
        <p:nvPicPr>
          <p:cNvPr id="635" name="图片 -2147482493"/>
          <p:cNvPicPr>
            <a:picLocks noChangeAspect="1"/>
          </p:cNvPicPr>
          <p:nvPr>
            <p:custDataLst>
              <p:tags r:id="rId2"/>
            </p:custDataLst>
          </p:nvPr>
        </p:nvPicPr>
        <p:blipFill>
          <a:blip r:embed="rId25"/>
          <a:stretch>
            <a:fillRect/>
          </a:stretch>
        </p:blipFill>
        <p:spPr>
          <a:xfrm>
            <a:off x="8758555" y="2497455"/>
            <a:ext cx="2901315" cy="2080260"/>
          </a:xfrm>
          <a:prstGeom prst="rect">
            <a:avLst/>
          </a:prstGeom>
          <a:noFill/>
          <a:ln w="9525">
            <a:noFill/>
          </a:ln>
          <a:effectLst>
            <a:outerShdw blurRad="76200" dir="13500000" sy="23000" kx="1200000" algn="br" rotWithShape="0">
              <a:prstClr val="black">
                <a:alpha val="20000"/>
              </a:prstClr>
            </a:outerShdw>
          </a:effectLst>
        </p:spPr>
      </p:pic>
      <p:pic>
        <p:nvPicPr>
          <p:cNvPr id="637" name="图片 -2147482491"/>
          <p:cNvPicPr>
            <a:picLocks noChangeAspect="1"/>
          </p:cNvPicPr>
          <p:nvPr>
            <p:custDataLst>
              <p:tags r:id="rId3"/>
            </p:custDataLst>
          </p:nvPr>
        </p:nvPicPr>
        <p:blipFill>
          <a:blip r:embed="rId26"/>
          <a:stretch>
            <a:fillRect/>
          </a:stretch>
        </p:blipFill>
        <p:spPr>
          <a:xfrm>
            <a:off x="6765290" y="4545965"/>
            <a:ext cx="2966720" cy="1927860"/>
          </a:xfrm>
          <a:prstGeom prst="rect">
            <a:avLst/>
          </a:prstGeom>
          <a:noFill/>
          <a:ln w="9525">
            <a:noFill/>
          </a:ln>
          <a:effectLst>
            <a:outerShdw blurRad="76200" dir="13500000" sy="23000" kx="1200000" algn="br" rotWithShape="0">
              <a:prstClr val="black">
                <a:alpha val="20000"/>
              </a:prstClr>
            </a:outerShdw>
          </a:effectLst>
        </p:spPr>
      </p:pic>
      <p:grpSp>
        <p:nvGrpSpPr>
          <p:cNvPr id="6" name="组合 5"/>
          <p:cNvGrpSpPr/>
          <p:nvPr/>
        </p:nvGrpSpPr>
        <p:grpSpPr>
          <a:xfrm>
            <a:off x="878840" y="1619250"/>
            <a:ext cx="6069733" cy="4395470"/>
            <a:chOff x="9845" y="3576"/>
            <a:chExt cx="9559" cy="6922"/>
          </a:xfrm>
        </p:grpSpPr>
        <p:cxnSp>
          <p:nvCxnSpPr>
            <p:cNvPr id="10" name="直接连接符 9"/>
            <p:cNvCxnSpPr/>
            <p:nvPr>
              <p:custDataLst>
                <p:tags r:id="rId7"/>
              </p:custDataLst>
            </p:nvPr>
          </p:nvCxnSpPr>
          <p:spPr>
            <a:xfrm>
              <a:off x="11263" y="3576"/>
              <a:ext cx="4" cy="6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8"/>
              </p:custDataLst>
            </p:nvPr>
          </p:nvSpPr>
          <p:spPr>
            <a:xfrm flipH="1">
              <a:off x="11165" y="4268"/>
              <a:ext cx="196" cy="19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grpSp>
          <p:nvGrpSpPr>
            <p:cNvPr id="13" name="组合 12"/>
            <p:cNvGrpSpPr/>
            <p:nvPr/>
          </p:nvGrpSpPr>
          <p:grpSpPr>
            <a:xfrm>
              <a:off x="11570" y="4089"/>
              <a:ext cx="7225" cy="1050"/>
              <a:chOff x="6002758" y="3689904"/>
              <a:chExt cx="4587981" cy="666637"/>
            </a:xfrm>
          </p:grpSpPr>
          <p:sp>
            <p:nvSpPr>
              <p:cNvPr id="43" name="文本框 42"/>
              <p:cNvSpPr txBox="1"/>
              <p:nvPr>
                <p:custDataLst>
                  <p:tags r:id="rId20"/>
                </p:custDataLst>
              </p:nvPr>
            </p:nvSpPr>
            <p:spPr>
              <a:xfrm>
                <a:off x="6002758" y="3689904"/>
                <a:ext cx="2152065" cy="282314"/>
              </a:xfrm>
              <a:prstGeom prst="rect">
                <a:avLst/>
              </a:prstGeom>
              <a:noFill/>
            </p:spPr>
            <p:txBody>
              <a:bodyPr wrap="square" rtlCol="0">
                <a:spAutoFit/>
              </a:bodyPr>
              <a:lstStyle/>
              <a:p>
                <a:r>
                  <a:rPr lang="zh-CN" altLang="en-US" sz="2000" dirty="0">
                    <a:solidFill>
                      <a:srgbClr val="006BB6"/>
                    </a:solidFill>
                    <a:cs typeface="+mn-ea"/>
                    <a:sym typeface="+mn-lt"/>
                  </a:rPr>
                  <a:t>步骤</a:t>
                </a:r>
                <a:r>
                  <a:rPr lang="en-US" altLang="zh-CN" sz="2000" dirty="0">
                    <a:solidFill>
                      <a:srgbClr val="006BB6"/>
                    </a:solidFill>
                    <a:cs typeface="+mn-ea"/>
                    <a:sym typeface="+mn-lt"/>
                  </a:rPr>
                  <a:t>4 编辑声音</a:t>
                </a:r>
              </a:p>
            </p:txBody>
          </p:sp>
          <p:sp>
            <p:nvSpPr>
              <p:cNvPr id="44" name="文本框 43"/>
              <p:cNvSpPr txBox="1"/>
              <p:nvPr>
                <p:custDataLst>
                  <p:tags r:id="rId21"/>
                </p:custDataLst>
              </p:nvPr>
            </p:nvSpPr>
            <p:spPr>
              <a:xfrm>
                <a:off x="6002758" y="4038585"/>
                <a:ext cx="4587981" cy="317956"/>
              </a:xfrm>
              <a:prstGeom prst="rect">
                <a:avLst/>
              </a:prstGeom>
              <a:noFill/>
            </p:spPr>
            <p:txBody>
              <a:bodyPr wrap="square" rtlCol="0">
                <a:spAutoFit/>
              </a:bodyPr>
              <a:lstStyle>
                <a:defPPr>
                  <a:defRPr lang="zh-CN"/>
                </a:defPPr>
                <a:lvl1pPr>
                  <a:lnSpc>
                    <a:spcPts val="1800"/>
                  </a:lnSpc>
                  <a:defRPr sz="1400">
                    <a:solidFill>
                      <a:schemeClr val="tx1">
                        <a:lumMod val="65000"/>
                        <a:lumOff val="35000"/>
                      </a:schemeClr>
                    </a:solidFill>
                    <a:latin typeface="+mj-lt"/>
                  </a:defRPr>
                </a:lvl1pPr>
              </a:lstStyle>
              <a:p>
                <a:pPr>
                  <a:lnSpc>
                    <a:spcPct val="150000"/>
                  </a:lnSpc>
                </a:pPr>
                <a:r>
                  <a:rPr lang="zh-CN" altLang="en-US" sz="1600" dirty="0">
                    <a:latin typeface="+mn-lt"/>
                    <a:cs typeface="+mn-ea"/>
                    <a:sym typeface="+mn-lt"/>
                  </a:rPr>
                  <a:t>点击右下角“编辑声音”按钮，进行声音编辑</a:t>
                </a:r>
              </a:p>
            </p:txBody>
          </p:sp>
        </p:grpSp>
        <p:grpSp>
          <p:nvGrpSpPr>
            <p:cNvPr id="14" name="组合 13"/>
            <p:cNvGrpSpPr/>
            <p:nvPr/>
          </p:nvGrpSpPr>
          <p:grpSpPr>
            <a:xfrm>
              <a:off x="11165" y="5913"/>
              <a:ext cx="8239" cy="2322"/>
              <a:chOff x="7460257" y="1616160"/>
              <a:chExt cx="5231611" cy="1474196"/>
            </a:xfrm>
          </p:grpSpPr>
          <p:sp>
            <p:nvSpPr>
              <p:cNvPr id="39" name="椭圆 38"/>
              <p:cNvSpPr/>
              <p:nvPr>
                <p:custDataLst>
                  <p:tags r:id="rId17"/>
                </p:custDataLst>
              </p:nvPr>
            </p:nvSpPr>
            <p:spPr>
              <a:xfrm flipH="1">
                <a:off x="7460257" y="1737524"/>
                <a:ext cx="124512" cy="124512"/>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grpSp>
            <p:nvGrpSpPr>
              <p:cNvPr id="40" name="组合 39"/>
              <p:cNvGrpSpPr/>
              <p:nvPr/>
            </p:nvGrpSpPr>
            <p:grpSpPr>
              <a:xfrm>
                <a:off x="7718115" y="1616160"/>
                <a:ext cx="4973753" cy="1474196"/>
                <a:chOff x="6002758" y="3689904"/>
                <a:chExt cx="4973753" cy="1474196"/>
              </a:xfrm>
            </p:grpSpPr>
            <p:sp>
              <p:nvSpPr>
                <p:cNvPr id="41" name="文本框 40"/>
                <p:cNvSpPr txBox="1"/>
                <p:nvPr>
                  <p:custDataLst>
                    <p:tags r:id="rId18"/>
                  </p:custDataLst>
                </p:nvPr>
              </p:nvSpPr>
              <p:spPr>
                <a:xfrm>
                  <a:off x="6002758" y="3689904"/>
                  <a:ext cx="3668246" cy="115549"/>
                </a:xfrm>
                <a:prstGeom prst="rect">
                  <a:avLst/>
                </a:prstGeom>
                <a:noFill/>
              </p:spPr>
              <p:txBody>
                <a:bodyPr wrap="square" rtlCol="0">
                  <a:noAutofit/>
                </a:bodyPr>
                <a:lstStyle/>
                <a:p>
                  <a:r>
                    <a:rPr lang="zh-CN" altLang="en-US" sz="2000" dirty="0">
                      <a:solidFill>
                        <a:srgbClr val="006BB6"/>
                      </a:solidFill>
                      <a:cs typeface="+mn-ea"/>
                      <a:sym typeface="+mn-lt"/>
                    </a:rPr>
                    <a:t>步骤5：添加更多字幕</a:t>
                  </a:r>
                </a:p>
              </p:txBody>
            </p:sp>
            <p:sp>
              <p:nvSpPr>
                <p:cNvPr id="42" name="文本框 41"/>
                <p:cNvSpPr txBox="1"/>
                <p:nvPr>
                  <p:custDataLst>
                    <p:tags r:id="rId19"/>
                  </p:custDataLst>
                </p:nvPr>
              </p:nvSpPr>
              <p:spPr>
                <a:xfrm>
                  <a:off x="6002758" y="4039089"/>
                  <a:ext cx="4973753" cy="1125011"/>
                </a:xfrm>
                <a:prstGeom prst="rect">
                  <a:avLst/>
                </a:prstGeom>
                <a:noFill/>
              </p:spPr>
              <p:txBody>
                <a:bodyPr wrap="square" rtlCol="0">
                  <a:noAutofit/>
                </a:bodyPr>
                <a:lstStyle>
                  <a:defPPr>
                    <a:defRPr lang="zh-CN"/>
                  </a:defPPr>
                  <a:lvl1pPr>
                    <a:lnSpc>
                      <a:spcPts val="1800"/>
                    </a:lnSpc>
                    <a:defRPr sz="1400">
                      <a:solidFill>
                        <a:schemeClr val="tx1">
                          <a:lumMod val="65000"/>
                          <a:lumOff val="35000"/>
                        </a:schemeClr>
                      </a:solidFill>
                      <a:latin typeface="+mj-lt"/>
                    </a:defRPr>
                  </a:lvl1pPr>
                </a:lstStyle>
                <a:p>
                  <a:pPr>
                    <a:lnSpc>
                      <a:spcPct val="150000"/>
                    </a:lnSpc>
                  </a:pPr>
                  <a:r>
                    <a:rPr lang="zh-CN" altLang="en-US" sz="1600" dirty="0">
                      <a:latin typeface="+mn-lt"/>
                      <a:cs typeface="+mn-ea"/>
                      <a:sym typeface="+mn-lt"/>
                    </a:rPr>
                    <a:t>点击“添加字幕”按钮，选择一个字幕效果，点击该字幕效果右上角的“</a:t>
                  </a:r>
                  <a:r>
                    <a:rPr lang="en-US" altLang="zh-CN" sz="1600" dirty="0">
                      <a:latin typeface="+mn-lt"/>
                      <a:cs typeface="+mn-ea"/>
                      <a:sym typeface="+mn-lt"/>
                    </a:rPr>
                    <a:t>+</a:t>
                  </a:r>
                  <a:r>
                    <a:rPr lang="zh-CN" altLang="en-US" sz="1600" dirty="0">
                      <a:latin typeface="+mn-lt"/>
                      <a:cs typeface="+mn-ea"/>
                      <a:sym typeface="+mn-lt"/>
                    </a:rPr>
                    <a:t>”图标，即可进行字幕添加</a:t>
                  </a:r>
                </a:p>
              </p:txBody>
            </p:sp>
          </p:grpSp>
        </p:grpSp>
        <p:sp>
          <p:nvSpPr>
            <p:cNvPr id="7" name="椭圆 6"/>
            <p:cNvSpPr/>
            <p:nvPr>
              <p:custDataLst>
                <p:tags r:id="rId9"/>
              </p:custDataLst>
            </p:nvPr>
          </p:nvSpPr>
          <p:spPr>
            <a:xfrm flipH="1">
              <a:off x="11165" y="8623"/>
              <a:ext cx="196" cy="19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1600">
                <a:cs typeface="+mn-ea"/>
                <a:sym typeface="+mn-lt"/>
              </a:endParaRPr>
            </a:p>
          </p:txBody>
        </p:sp>
        <p:grpSp>
          <p:nvGrpSpPr>
            <p:cNvPr id="17" name="组合 16"/>
            <p:cNvGrpSpPr/>
            <p:nvPr/>
          </p:nvGrpSpPr>
          <p:grpSpPr>
            <a:xfrm>
              <a:off x="11570" y="8409"/>
              <a:ext cx="7242" cy="1772"/>
              <a:chOff x="6002758" y="4104011"/>
              <a:chExt cx="4598776" cy="1125613"/>
            </a:xfrm>
          </p:grpSpPr>
          <p:sp>
            <p:nvSpPr>
              <p:cNvPr id="36" name="文本框 35"/>
              <p:cNvSpPr txBox="1"/>
              <p:nvPr>
                <p:custDataLst>
                  <p:tags r:id="rId15"/>
                </p:custDataLst>
              </p:nvPr>
            </p:nvSpPr>
            <p:spPr>
              <a:xfrm>
                <a:off x="6002758" y="4104011"/>
                <a:ext cx="2615625" cy="397469"/>
              </a:xfrm>
              <a:prstGeom prst="rect">
                <a:avLst/>
              </a:prstGeom>
              <a:noFill/>
            </p:spPr>
            <p:txBody>
              <a:bodyPr wrap="square" rtlCol="0">
                <a:spAutoFit/>
              </a:bodyPr>
              <a:lstStyle/>
              <a:p>
                <a:r>
                  <a:rPr lang="zh-CN" altLang="en-US" sz="2000" dirty="0">
                    <a:solidFill>
                      <a:srgbClr val="006BB6"/>
                    </a:solidFill>
                    <a:cs typeface="+mn-ea"/>
                    <a:sym typeface="+mn-lt"/>
                  </a:rPr>
                  <a:t>步骤6：添加其他</a:t>
                </a:r>
              </a:p>
            </p:txBody>
          </p:sp>
          <p:sp>
            <p:nvSpPr>
              <p:cNvPr id="37" name="文本框 36"/>
              <p:cNvSpPr txBox="1"/>
              <p:nvPr>
                <p:custDataLst>
                  <p:tags r:id="rId16"/>
                </p:custDataLst>
              </p:nvPr>
            </p:nvSpPr>
            <p:spPr>
              <a:xfrm>
                <a:off x="6002758" y="4399505"/>
                <a:ext cx="4598776" cy="830119"/>
              </a:xfrm>
              <a:prstGeom prst="rect">
                <a:avLst/>
              </a:prstGeom>
              <a:noFill/>
            </p:spPr>
            <p:txBody>
              <a:bodyPr wrap="square" rtlCol="0">
                <a:spAutoFit/>
              </a:bodyPr>
              <a:lstStyle>
                <a:defPPr>
                  <a:defRPr lang="zh-CN"/>
                </a:defPPr>
                <a:lvl1pPr>
                  <a:lnSpc>
                    <a:spcPts val="1800"/>
                  </a:lnSpc>
                  <a:defRPr sz="1400">
                    <a:solidFill>
                      <a:schemeClr val="tx1">
                        <a:lumMod val="65000"/>
                        <a:lumOff val="35000"/>
                      </a:schemeClr>
                    </a:solidFill>
                    <a:latin typeface="+mj-lt"/>
                  </a:defRPr>
                </a:lvl1pPr>
              </a:lstStyle>
              <a:p>
                <a:pPr>
                  <a:lnSpc>
                    <a:spcPct val="150000"/>
                  </a:lnSpc>
                </a:pPr>
                <a:r>
                  <a:rPr lang="zh-CN" altLang="en-US" sz="1600" dirty="0">
                    <a:latin typeface="+mn-lt"/>
                    <a:cs typeface="+mn-ea"/>
                    <a:sym typeface="+mn-lt"/>
                  </a:rPr>
                  <a:t>分别点击“添加转场”“添加抠图”“添加滤镜”按钮，选择需要的效果后进行添加</a:t>
                </a:r>
              </a:p>
            </p:txBody>
          </p:sp>
        </p:grpSp>
        <p:sp>
          <p:nvSpPr>
            <p:cNvPr id="30" name="Freeform 23"/>
            <p:cNvSpPr/>
            <p:nvPr>
              <p:custDataLst>
                <p:tags r:id="rId10"/>
              </p:custDataLst>
            </p:nvPr>
          </p:nvSpPr>
          <p:spPr>
            <a:xfrm>
              <a:off x="9951" y="4506"/>
              <a:ext cx="288" cy="30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211"/>
                  </a:lnTo>
                  <a:lnTo>
                    <a:pt x="0" y="21600"/>
                  </a:lnTo>
                  <a:lnTo>
                    <a:pt x="7165" y="21600"/>
                  </a:lnTo>
                  <a:lnTo>
                    <a:pt x="7165" y="12567"/>
                  </a:lnTo>
                  <a:lnTo>
                    <a:pt x="14538" y="12567"/>
                  </a:lnTo>
                  <a:lnTo>
                    <a:pt x="14538" y="21600"/>
                  </a:lnTo>
                  <a:lnTo>
                    <a:pt x="21600" y="21600"/>
                  </a:lnTo>
                  <a:lnTo>
                    <a:pt x="21600" y="10211"/>
                  </a:lnTo>
                  <a:lnTo>
                    <a:pt x="10800" y="0"/>
                  </a:ln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28" name="Freeform 46"/>
            <p:cNvSpPr/>
            <p:nvPr>
              <p:custDataLst>
                <p:tags r:id="rId11"/>
              </p:custDataLst>
            </p:nvPr>
          </p:nvSpPr>
          <p:spPr>
            <a:xfrm>
              <a:off x="10126" y="6498"/>
              <a:ext cx="182" cy="182"/>
            </a:xfrm>
            <a:custGeom>
              <a:avLst/>
              <a:gdLst/>
              <a:ahLst/>
              <a:cxnLst>
                <a:cxn ang="0">
                  <a:pos x="wd2" y="hd2"/>
                </a:cxn>
                <a:cxn ang="5400000">
                  <a:pos x="wd2" y="hd2"/>
                </a:cxn>
                <a:cxn ang="10800000">
                  <a:pos x="wd2" y="hd2"/>
                </a:cxn>
                <a:cxn ang="16200000">
                  <a:pos x="wd2" y="hd2"/>
                </a:cxn>
              </a:cxnLst>
              <a:rect l="0" t="0" r="r" b="b"/>
              <a:pathLst>
                <a:path w="21600" h="21600" extrusionOk="0">
                  <a:moveTo>
                    <a:pt x="21600" y="12784"/>
                  </a:moveTo>
                  <a:cubicBezTo>
                    <a:pt x="21600" y="8816"/>
                    <a:pt x="21600" y="8816"/>
                    <a:pt x="21600" y="8816"/>
                  </a:cubicBezTo>
                  <a:cubicBezTo>
                    <a:pt x="18955" y="8816"/>
                    <a:pt x="18955" y="8816"/>
                    <a:pt x="18955" y="8816"/>
                  </a:cubicBezTo>
                  <a:cubicBezTo>
                    <a:pt x="18955" y="7935"/>
                    <a:pt x="18514" y="7053"/>
                    <a:pt x="18073" y="6612"/>
                  </a:cubicBezTo>
                  <a:cubicBezTo>
                    <a:pt x="19837" y="4849"/>
                    <a:pt x="19837" y="4849"/>
                    <a:pt x="19837" y="4849"/>
                  </a:cubicBezTo>
                  <a:cubicBezTo>
                    <a:pt x="16751" y="1763"/>
                    <a:pt x="16751" y="1763"/>
                    <a:pt x="16751" y="1763"/>
                  </a:cubicBezTo>
                  <a:cubicBezTo>
                    <a:pt x="14988" y="3527"/>
                    <a:pt x="14988" y="3527"/>
                    <a:pt x="14988" y="3527"/>
                  </a:cubicBezTo>
                  <a:cubicBezTo>
                    <a:pt x="14547" y="3086"/>
                    <a:pt x="13665" y="2645"/>
                    <a:pt x="12784" y="2204"/>
                  </a:cubicBezTo>
                  <a:cubicBezTo>
                    <a:pt x="12784" y="0"/>
                    <a:pt x="12784" y="0"/>
                    <a:pt x="12784" y="0"/>
                  </a:cubicBezTo>
                  <a:cubicBezTo>
                    <a:pt x="8376" y="0"/>
                    <a:pt x="8376" y="0"/>
                    <a:pt x="8376" y="0"/>
                  </a:cubicBezTo>
                  <a:cubicBezTo>
                    <a:pt x="8376" y="2204"/>
                    <a:pt x="8376" y="2204"/>
                    <a:pt x="8376" y="2204"/>
                  </a:cubicBezTo>
                  <a:cubicBezTo>
                    <a:pt x="7494" y="2645"/>
                    <a:pt x="7053" y="3086"/>
                    <a:pt x="6171" y="3527"/>
                  </a:cubicBezTo>
                  <a:cubicBezTo>
                    <a:pt x="4408" y="1763"/>
                    <a:pt x="4408" y="1763"/>
                    <a:pt x="4408" y="1763"/>
                  </a:cubicBezTo>
                  <a:cubicBezTo>
                    <a:pt x="1322" y="4849"/>
                    <a:pt x="1322" y="4849"/>
                    <a:pt x="1322" y="4849"/>
                  </a:cubicBezTo>
                  <a:cubicBezTo>
                    <a:pt x="3086" y="6612"/>
                    <a:pt x="3086" y="6612"/>
                    <a:pt x="3086" y="6612"/>
                  </a:cubicBezTo>
                  <a:cubicBezTo>
                    <a:pt x="2645" y="7053"/>
                    <a:pt x="2645" y="7935"/>
                    <a:pt x="2204" y="8816"/>
                  </a:cubicBezTo>
                  <a:cubicBezTo>
                    <a:pt x="0" y="8816"/>
                    <a:pt x="0" y="8816"/>
                    <a:pt x="0" y="8816"/>
                  </a:cubicBezTo>
                  <a:cubicBezTo>
                    <a:pt x="0" y="12784"/>
                    <a:pt x="0" y="12784"/>
                    <a:pt x="0" y="12784"/>
                  </a:cubicBezTo>
                  <a:cubicBezTo>
                    <a:pt x="2204" y="12784"/>
                    <a:pt x="2204" y="12784"/>
                    <a:pt x="2204" y="12784"/>
                  </a:cubicBezTo>
                  <a:cubicBezTo>
                    <a:pt x="2645" y="13665"/>
                    <a:pt x="2645" y="14547"/>
                    <a:pt x="3086" y="15429"/>
                  </a:cubicBezTo>
                  <a:cubicBezTo>
                    <a:pt x="1322" y="16751"/>
                    <a:pt x="1322" y="16751"/>
                    <a:pt x="1322" y="16751"/>
                  </a:cubicBezTo>
                  <a:cubicBezTo>
                    <a:pt x="4408" y="19837"/>
                    <a:pt x="4408" y="19837"/>
                    <a:pt x="4408" y="19837"/>
                  </a:cubicBezTo>
                  <a:cubicBezTo>
                    <a:pt x="6171" y="18073"/>
                    <a:pt x="6171" y="18073"/>
                    <a:pt x="6171" y="18073"/>
                  </a:cubicBezTo>
                  <a:cubicBezTo>
                    <a:pt x="7053" y="18514"/>
                    <a:pt x="7494" y="18955"/>
                    <a:pt x="8376" y="18955"/>
                  </a:cubicBezTo>
                  <a:cubicBezTo>
                    <a:pt x="8376" y="21600"/>
                    <a:pt x="8376" y="21600"/>
                    <a:pt x="8376" y="21600"/>
                  </a:cubicBezTo>
                  <a:cubicBezTo>
                    <a:pt x="12784" y="21600"/>
                    <a:pt x="12784" y="21600"/>
                    <a:pt x="12784" y="21600"/>
                  </a:cubicBezTo>
                  <a:cubicBezTo>
                    <a:pt x="12784" y="18955"/>
                    <a:pt x="12784" y="18955"/>
                    <a:pt x="12784" y="18955"/>
                  </a:cubicBezTo>
                  <a:cubicBezTo>
                    <a:pt x="13665" y="18955"/>
                    <a:pt x="14547" y="18514"/>
                    <a:pt x="14988" y="18073"/>
                  </a:cubicBezTo>
                  <a:cubicBezTo>
                    <a:pt x="16751" y="19837"/>
                    <a:pt x="16751" y="19837"/>
                    <a:pt x="16751" y="19837"/>
                  </a:cubicBezTo>
                  <a:cubicBezTo>
                    <a:pt x="19837" y="16751"/>
                    <a:pt x="19837" y="16751"/>
                    <a:pt x="19837" y="16751"/>
                  </a:cubicBezTo>
                  <a:cubicBezTo>
                    <a:pt x="18073" y="14988"/>
                    <a:pt x="18073" y="14988"/>
                    <a:pt x="18073" y="14988"/>
                  </a:cubicBezTo>
                  <a:cubicBezTo>
                    <a:pt x="18514" y="14547"/>
                    <a:pt x="18955" y="13665"/>
                    <a:pt x="18955" y="12784"/>
                  </a:cubicBezTo>
                  <a:lnTo>
                    <a:pt x="21600" y="12784"/>
                  </a:lnTo>
                  <a:close/>
                  <a:moveTo>
                    <a:pt x="10580" y="14106"/>
                  </a:moveTo>
                  <a:cubicBezTo>
                    <a:pt x="8816" y="14106"/>
                    <a:pt x="7494" y="12343"/>
                    <a:pt x="7494" y="10580"/>
                  </a:cubicBezTo>
                  <a:cubicBezTo>
                    <a:pt x="7494" y="8816"/>
                    <a:pt x="8816" y="7494"/>
                    <a:pt x="10580" y="7494"/>
                  </a:cubicBezTo>
                  <a:cubicBezTo>
                    <a:pt x="12343" y="7494"/>
                    <a:pt x="13665" y="8816"/>
                    <a:pt x="13665" y="10580"/>
                  </a:cubicBezTo>
                  <a:cubicBezTo>
                    <a:pt x="13665" y="12343"/>
                    <a:pt x="12343" y="14106"/>
                    <a:pt x="10580" y="14106"/>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nvGrpSpPr>
            <p:cNvPr id="9" name="组合 8"/>
            <p:cNvGrpSpPr/>
            <p:nvPr/>
          </p:nvGrpSpPr>
          <p:grpSpPr>
            <a:xfrm>
              <a:off x="9845" y="8070"/>
              <a:ext cx="504" cy="387"/>
              <a:chOff x="5057285" y="5046363"/>
              <a:chExt cx="287455" cy="220826"/>
            </a:xfrm>
            <a:solidFill>
              <a:schemeClr val="bg1"/>
            </a:solidFill>
          </p:grpSpPr>
          <p:sp>
            <p:nvSpPr>
              <p:cNvPr id="18" name="Rectangle 58"/>
              <p:cNvSpPr/>
              <p:nvPr>
                <p:custDataLst>
                  <p:tags r:id="rId12"/>
                </p:custDataLst>
              </p:nvPr>
            </p:nvSpPr>
            <p:spPr>
              <a:xfrm>
                <a:off x="5057285" y="5244344"/>
                <a:ext cx="287455" cy="22845"/>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24" name="Rectangle 59"/>
              <p:cNvSpPr/>
              <p:nvPr>
                <p:custDataLst>
                  <p:tags r:id="rId13"/>
                </p:custDataLst>
              </p:nvPr>
            </p:nvSpPr>
            <p:spPr>
              <a:xfrm>
                <a:off x="5166746" y="5046363"/>
                <a:ext cx="67580" cy="176089"/>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25" name="Rectangle 60"/>
              <p:cNvSpPr/>
              <p:nvPr>
                <p:custDataLst>
                  <p:tags r:id="rId14"/>
                </p:custDataLst>
              </p:nvPr>
            </p:nvSpPr>
            <p:spPr>
              <a:xfrm>
                <a:off x="5083936" y="5112040"/>
                <a:ext cx="67580" cy="110413"/>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sp>
        <p:nvSpPr>
          <p:cNvPr id="31" name="椭圆 30"/>
          <p:cNvSpPr/>
          <p:nvPr>
            <p:custDataLst>
              <p:tags r:id="rId4"/>
            </p:custDataLst>
          </p:nvPr>
        </p:nvSpPr>
        <p:spPr>
          <a:xfrm>
            <a:off x="8758555" y="427355"/>
            <a:ext cx="347980" cy="34798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sz="1600">
                <a:cs typeface="+mn-ea"/>
                <a:sym typeface="+mn-lt"/>
              </a:rPr>
              <a:t>4</a:t>
            </a:r>
          </a:p>
        </p:txBody>
      </p:sp>
      <p:sp>
        <p:nvSpPr>
          <p:cNvPr id="32" name="椭圆 31"/>
          <p:cNvSpPr/>
          <p:nvPr>
            <p:custDataLst>
              <p:tags r:id="rId5"/>
            </p:custDataLst>
          </p:nvPr>
        </p:nvSpPr>
        <p:spPr>
          <a:xfrm>
            <a:off x="10993755" y="2291715"/>
            <a:ext cx="347980" cy="34798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sz="1600">
                <a:cs typeface="+mn-ea"/>
                <a:sym typeface="+mn-lt"/>
              </a:rPr>
              <a:t>5</a:t>
            </a:r>
          </a:p>
        </p:txBody>
      </p:sp>
      <p:sp>
        <p:nvSpPr>
          <p:cNvPr id="33" name="椭圆 32"/>
          <p:cNvSpPr/>
          <p:nvPr>
            <p:custDataLst>
              <p:tags r:id="rId6"/>
            </p:custDataLst>
          </p:nvPr>
        </p:nvSpPr>
        <p:spPr>
          <a:xfrm>
            <a:off x="6964045" y="4254500"/>
            <a:ext cx="347980" cy="34798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sz="1600">
                <a:cs typeface="+mn-ea"/>
                <a:sym typeface="+mn-lt"/>
              </a:rPr>
              <a:t>6</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73278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8164" y="3757890"/>
            <a:ext cx="1887855" cy="221297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4816475" y="1196340"/>
            <a:ext cx="273367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视频推广引流工具</a:t>
            </a:r>
          </a:p>
        </p:txBody>
      </p:sp>
      <p:sp>
        <p:nvSpPr>
          <p:cNvPr id="2" name="矩形 1"/>
          <p:cNvSpPr/>
          <p:nvPr>
            <p:custDataLst>
              <p:tags r:id="rId2"/>
            </p:custDataLst>
          </p:nvPr>
        </p:nvSpPr>
        <p:spPr>
          <a:xfrm rot="2700000">
            <a:off x="4597718" y="1460537"/>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nvGrpSpPr>
          <p:cNvPr id="729" name="组合 728"/>
          <p:cNvGrpSpPr/>
          <p:nvPr/>
        </p:nvGrpSpPr>
        <p:grpSpPr>
          <a:xfrm>
            <a:off x="4067387" y="2391834"/>
            <a:ext cx="3520440" cy="3179233"/>
            <a:chOff x="3169966" y="1582616"/>
            <a:chExt cx="2804069" cy="2532184"/>
          </a:xfrm>
        </p:grpSpPr>
        <p:sp>
          <p:nvSpPr>
            <p:cNvPr id="730" name="Freeform: Shape 19"/>
            <p:cNvSpPr/>
            <p:nvPr>
              <p:custDataLst>
                <p:tags r:id="rId17"/>
              </p:custDataLst>
            </p:nvPr>
          </p:nvSpPr>
          <p:spPr bwMode="auto">
            <a:xfrm>
              <a:off x="3169966" y="2674465"/>
              <a:ext cx="2180463" cy="1440335"/>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solidFill>
              <a:srgbClr val="006B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ea typeface="黑体" panose="02010609060101010101" charset="-122"/>
              </a:endParaRPr>
            </a:p>
          </p:txBody>
        </p:sp>
        <p:sp>
          <p:nvSpPr>
            <p:cNvPr id="731" name="Freeform: Shape 20"/>
            <p:cNvSpPr/>
            <p:nvPr>
              <p:custDataLst>
                <p:tags r:id="rId18"/>
              </p:custDataLst>
            </p:nvPr>
          </p:nvSpPr>
          <p:spPr bwMode="auto">
            <a:xfrm>
              <a:off x="3454796" y="1582616"/>
              <a:ext cx="1944183" cy="223224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ea typeface="黑体" panose="02010609060101010101" charset="-122"/>
              </a:endParaRPr>
            </a:p>
          </p:txBody>
        </p:sp>
        <p:sp>
          <p:nvSpPr>
            <p:cNvPr id="732" name="Freeform: Shape 21"/>
            <p:cNvSpPr/>
            <p:nvPr>
              <p:custDataLst>
                <p:tags r:id="rId19"/>
              </p:custDataLst>
            </p:nvPr>
          </p:nvSpPr>
          <p:spPr bwMode="auto">
            <a:xfrm>
              <a:off x="4144215" y="2033597"/>
              <a:ext cx="1829820" cy="2081203"/>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solidFill>
              <a:srgbClr val="3288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ea typeface="黑体" panose="02010609060101010101" charset="-122"/>
              </a:endParaRPr>
            </a:p>
          </p:txBody>
        </p:sp>
      </p:grpSp>
      <p:grpSp>
        <p:nvGrpSpPr>
          <p:cNvPr id="5" name="组合 4"/>
          <p:cNvGrpSpPr/>
          <p:nvPr/>
        </p:nvGrpSpPr>
        <p:grpSpPr>
          <a:xfrm>
            <a:off x="3779097" y="2606041"/>
            <a:ext cx="4301067" cy="2360507"/>
            <a:chOff x="4366" y="2943"/>
            <a:chExt cx="5080" cy="2788"/>
          </a:xfrm>
        </p:grpSpPr>
        <p:cxnSp>
          <p:nvCxnSpPr>
            <p:cNvPr id="747" name="Straight Connector 27"/>
            <p:cNvCxnSpPr/>
            <p:nvPr>
              <p:custDataLst>
                <p:tags r:id="rId13"/>
              </p:custDataLst>
            </p:nvPr>
          </p:nvCxnSpPr>
          <p:spPr>
            <a:xfrm>
              <a:off x="8306" y="3836"/>
              <a:ext cx="1140" cy="0"/>
            </a:xfrm>
            <a:prstGeom prst="line">
              <a:avLst/>
            </a:prstGeom>
            <a:ln>
              <a:tailEnd type="oval" w="med" len="med"/>
            </a:ln>
          </p:spPr>
          <p:style>
            <a:lnRef idx="3">
              <a:schemeClr val="accent2"/>
            </a:lnRef>
            <a:fillRef idx="0">
              <a:schemeClr val="accent2"/>
            </a:fillRef>
            <a:effectRef idx="2">
              <a:schemeClr val="accent2"/>
            </a:effectRef>
            <a:fontRef idx="minor">
              <a:schemeClr val="tx1"/>
            </a:fontRef>
          </p:style>
        </p:cxnSp>
        <p:cxnSp>
          <p:nvCxnSpPr>
            <p:cNvPr id="748" name="Straight Connector 30"/>
            <p:cNvCxnSpPr/>
            <p:nvPr>
              <p:custDataLst>
                <p:tags r:id="rId14"/>
              </p:custDataLst>
            </p:nvPr>
          </p:nvCxnSpPr>
          <p:spPr>
            <a:xfrm>
              <a:off x="4366" y="2943"/>
              <a:ext cx="2195" cy="0"/>
            </a:xfrm>
            <a:prstGeom prst="line">
              <a:avLst/>
            </a:prstGeom>
            <a:ln>
              <a:headEnd type="oval" w="med" len="med"/>
              <a:tailEnd type="none" w="med" len="med"/>
            </a:ln>
          </p:spPr>
          <p:style>
            <a:lnRef idx="3">
              <a:schemeClr val="accent2"/>
            </a:lnRef>
            <a:fillRef idx="0">
              <a:schemeClr val="accent2"/>
            </a:fillRef>
            <a:effectRef idx="2">
              <a:schemeClr val="accent2"/>
            </a:effectRef>
            <a:fontRef idx="minor">
              <a:schemeClr val="tx1"/>
            </a:fontRef>
          </p:style>
        </p:cxnSp>
        <p:grpSp>
          <p:nvGrpSpPr>
            <p:cNvPr id="749" name="Group 33"/>
            <p:cNvGrpSpPr/>
            <p:nvPr/>
          </p:nvGrpSpPr>
          <p:grpSpPr>
            <a:xfrm>
              <a:off x="4371" y="5066"/>
              <a:ext cx="1306" cy="665"/>
              <a:chOff x="1392536" y="2481978"/>
              <a:chExt cx="3229538" cy="393200"/>
            </a:xfrm>
            <a:effectLst/>
          </p:grpSpPr>
          <p:cxnSp>
            <p:nvCxnSpPr>
              <p:cNvPr id="750" name="Straight Connector 34"/>
              <p:cNvCxnSpPr/>
              <p:nvPr>
                <p:custDataLst>
                  <p:tags r:id="rId15"/>
                </p:custDataLst>
              </p:nvPr>
            </p:nvCxnSpPr>
            <p:spPr>
              <a:xfrm flipH="1" flipV="1">
                <a:off x="2654765" y="2481978"/>
                <a:ext cx="1967309" cy="393200"/>
              </a:xfrm>
              <a:prstGeom prst="line">
                <a:avLst/>
              </a:prstGeom>
            </p:spPr>
            <p:style>
              <a:lnRef idx="3">
                <a:schemeClr val="accent2"/>
              </a:lnRef>
              <a:fillRef idx="0">
                <a:schemeClr val="accent2"/>
              </a:fillRef>
              <a:effectRef idx="2">
                <a:schemeClr val="accent2"/>
              </a:effectRef>
              <a:fontRef idx="minor">
                <a:schemeClr val="tx1"/>
              </a:fontRef>
            </p:style>
          </p:cxnSp>
          <p:cxnSp>
            <p:nvCxnSpPr>
              <p:cNvPr id="751" name="Straight Connector 35"/>
              <p:cNvCxnSpPr/>
              <p:nvPr>
                <p:custDataLst>
                  <p:tags r:id="rId16"/>
                </p:custDataLst>
              </p:nvPr>
            </p:nvCxnSpPr>
            <p:spPr>
              <a:xfrm flipH="1">
                <a:off x="1392536" y="2481978"/>
                <a:ext cx="1298690" cy="0"/>
              </a:xfrm>
              <a:prstGeom prst="line">
                <a:avLst/>
              </a:prstGeom>
              <a:ln>
                <a:tailEnd type="oval" w="med" len="med"/>
              </a:ln>
            </p:spPr>
            <p:style>
              <a:lnRef idx="3">
                <a:schemeClr val="accent2"/>
              </a:lnRef>
              <a:fillRef idx="0">
                <a:schemeClr val="accent2"/>
              </a:fillRef>
              <a:effectRef idx="2">
                <a:schemeClr val="accent2"/>
              </a:effectRef>
              <a:fontRef idx="minor">
                <a:schemeClr val="tx1"/>
              </a:fontRef>
            </p:style>
          </p:cxnSp>
        </p:grpSp>
      </p:grpSp>
      <p:grpSp>
        <p:nvGrpSpPr>
          <p:cNvPr id="8" name="组合 7"/>
          <p:cNvGrpSpPr/>
          <p:nvPr/>
        </p:nvGrpSpPr>
        <p:grpSpPr>
          <a:xfrm>
            <a:off x="1051561" y="2330026"/>
            <a:ext cx="2611967" cy="1447800"/>
            <a:chOff x="1389" y="2617"/>
            <a:chExt cx="3085" cy="1710"/>
          </a:xfrm>
        </p:grpSpPr>
        <p:sp>
          <p:nvSpPr>
            <p:cNvPr id="753" name="TextBox 18"/>
            <p:cNvSpPr txBox="1"/>
            <p:nvPr>
              <p:custDataLst>
                <p:tags r:id="rId11"/>
              </p:custDataLst>
            </p:nvPr>
          </p:nvSpPr>
          <p:spPr>
            <a:xfrm flipH="1">
              <a:off x="1489" y="2617"/>
              <a:ext cx="2985" cy="471"/>
            </a:xfrm>
            <a:prstGeom prst="rect">
              <a:avLst/>
            </a:prstGeom>
            <a:noFill/>
          </p:spPr>
          <p:txBody>
            <a:bodyPr wrap="square" rtlCol="0">
              <a:spAutoFit/>
            </a:bodyPr>
            <a:lstStyle/>
            <a:p>
              <a:pPr algn="r"/>
              <a:r>
                <a:rPr lang="zh-CN" altLang="en-US" sz="2000" b="1" dirty="0">
                  <a:solidFill>
                    <a:srgbClr val="3772CE"/>
                  </a:solidFill>
                  <a:ea typeface="黑体" panose="02010609060101010101" charset="-122"/>
                </a:rPr>
                <a:t>抖音</a:t>
              </a:r>
              <a:r>
                <a:rPr lang="en-US" altLang="zh-CN" sz="2000" b="1" dirty="0">
                  <a:solidFill>
                    <a:srgbClr val="3772CE"/>
                  </a:solidFill>
                  <a:ea typeface="黑体" panose="02010609060101010101" charset="-122"/>
                </a:rPr>
                <a:t> </a:t>
              </a:r>
              <a:endParaRPr lang="zh-CN" altLang="en-US" sz="2000" spc="400" dirty="0">
                <a:solidFill>
                  <a:srgbClr val="6A85EA"/>
                </a:solidFill>
                <a:ea typeface="黑体" panose="02010609060101010101" charset="-122"/>
              </a:endParaRPr>
            </a:p>
          </p:txBody>
        </p:sp>
        <p:sp>
          <p:nvSpPr>
            <p:cNvPr id="754" name="矩形 753"/>
            <p:cNvSpPr/>
            <p:nvPr>
              <p:custDataLst>
                <p:tags r:id="rId12"/>
              </p:custDataLst>
            </p:nvPr>
          </p:nvSpPr>
          <p:spPr>
            <a:xfrm>
              <a:off x="1389" y="2911"/>
              <a:ext cx="3085" cy="1416"/>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ea typeface="黑体" panose="02010609060101010101" charset="-122"/>
                  <a:cs typeface="+mn-ea"/>
                </a:rPr>
                <a:t>可以拍短视频的音乐创意短视频平台，专注年轻人的15秒音乐短视频社区</a:t>
              </a:r>
            </a:p>
          </p:txBody>
        </p:sp>
      </p:grpSp>
      <p:grpSp>
        <p:nvGrpSpPr>
          <p:cNvPr id="758" name="组合 757"/>
          <p:cNvGrpSpPr/>
          <p:nvPr/>
        </p:nvGrpSpPr>
        <p:grpSpPr>
          <a:xfrm>
            <a:off x="8222404" y="3023871"/>
            <a:ext cx="3085253" cy="2647315"/>
            <a:chOff x="468937" y="2462664"/>
            <a:chExt cx="3274400" cy="2809104"/>
          </a:xfrm>
        </p:grpSpPr>
        <p:sp>
          <p:nvSpPr>
            <p:cNvPr id="759" name="TextBox 18"/>
            <p:cNvSpPr txBox="1"/>
            <p:nvPr>
              <p:custDataLst>
                <p:tags r:id="rId9"/>
              </p:custDataLst>
            </p:nvPr>
          </p:nvSpPr>
          <p:spPr>
            <a:xfrm flipH="1">
              <a:off x="468937" y="2462664"/>
              <a:ext cx="3189036" cy="423151"/>
            </a:xfrm>
            <a:prstGeom prst="rect">
              <a:avLst/>
            </a:prstGeom>
            <a:noFill/>
          </p:spPr>
          <p:txBody>
            <a:bodyPr wrap="square" rtlCol="0">
              <a:spAutoFit/>
            </a:bodyPr>
            <a:lstStyle/>
            <a:p>
              <a:pPr algn="l"/>
              <a:r>
                <a:rPr lang="en-US" altLang="zh-CN" sz="2000" b="1" dirty="0">
                  <a:solidFill>
                    <a:srgbClr val="3772CE"/>
                  </a:solidFill>
                  <a:ea typeface="黑体" panose="02010609060101010101" charset="-122"/>
                </a:rPr>
                <a:t>微博</a:t>
              </a:r>
            </a:p>
          </p:txBody>
        </p:sp>
        <p:sp>
          <p:nvSpPr>
            <p:cNvPr id="760" name="矩形 759"/>
            <p:cNvSpPr/>
            <p:nvPr>
              <p:custDataLst>
                <p:tags r:id="rId10"/>
              </p:custDataLst>
            </p:nvPr>
          </p:nvSpPr>
          <p:spPr>
            <a:xfrm>
              <a:off x="469836" y="2823825"/>
              <a:ext cx="3273501" cy="2447943"/>
            </a:xfrm>
            <a:prstGeom prst="rect">
              <a:avLst/>
            </a:prstGeom>
          </p:spPr>
          <p:txBody>
            <a:bodyPr wrap="square">
              <a:spAutoFit/>
            </a:bodyPr>
            <a:lstStyle/>
            <a:p>
              <a:pPr algn="l">
                <a:lnSpc>
                  <a:spcPct val="150000"/>
                </a:lnSpc>
              </a:pPr>
              <a:r>
                <a:rPr lang="zh-CN" altLang="en-US" sz="1600" dirty="0">
                  <a:solidFill>
                    <a:schemeClr val="tx1">
                      <a:lumMod val="75000"/>
                      <a:lumOff val="25000"/>
                    </a:schemeClr>
                  </a:solidFill>
                  <a:ea typeface="黑体" panose="02010609060101010101" charset="-122"/>
                  <a:cs typeface="+mn-ea"/>
                </a:rPr>
                <a:t>社交媒体平台，它通过文字、图片、视频等多媒体形式，实现信息的即时分享、传播互动等。在微博上用户可以公开实时发表内容，通过传播，让用户与他人互动并与世界紧密连接</a:t>
              </a:r>
            </a:p>
          </p:txBody>
        </p:sp>
      </p:grpSp>
      <p:grpSp>
        <p:nvGrpSpPr>
          <p:cNvPr id="11" name="组合 10"/>
          <p:cNvGrpSpPr/>
          <p:nvPr/>
        </p:nvGrpSpPr>
        <p:grpSpPr>
          <a:xfrm>
            <a:off x="1032511" y="4254711"/>
            <a:ext cx="2611967" cy="1817793"/>
            <a:chOff x="1389" y="2617"/>
            <a:chExt cx="3085" cy="2147"/>
          </a:xfrm>
        </p:grpSpPr>
        <p:sp>
          <p:nvSpPr>
            <p:cNvPr id="15" name="TextBox 18"/>
            <p:cNvSpPr txBox="1"/>
            <p:nvPr>
              <p:custDataLst>
                <p:tags r:id="rId7"/>
              </p:custDataLst>
            </p:nvPr>
          </p:nvSpPr>
          <p:spPr>
            <a:xfrm flipH="1">
              <a:off x="1489" y="2617"/>
              <a:ext cx="2985" cy="471"/>
            </a:xfrm>
            <a:prstGeom prst="rect">
              <a:avLst/>
            </a:prstGeom>
            <a:noFill/>
          </p:spPr>
          <p:txBody>
            <a:bodyPr wrap="square" rtlCol="0">
              <a:spAutoFit/>
            </a:bodyPr>
            <a:lstStyle/>
            <a:p>
              <a:pPr algn="r"/>
              <a:r>
                <a:rPr lang="zh-CN" altLang="en-US" sz="2000" b="1" dirty="0">
                  <a:solidFill>
                    <a:srgbClr val="3772CE"/>
                  </a:solidFill>
                  <a:ea typeface="黑体" panose="02010609060101010101" charset="-122"/>
                </a:rPr>
                <a:t>快手</a:t>
              </a:r>
              <a:endParaRPr lang="zh-CN" altLang="en-US" sz="2000" b="1" spc="400" dirty="0">
                <a:solidFill>
                  <a:srgbClr val="3772CE"/>
                </a:solidFill>
                <a:ea typeface="黑体" panose="02010609060101010101" charset="-122"/>
              </a:endParaRPr>
            </a:p>
          </p:txBody>
        </p:sp>
        <p:sp>
          <p:nvSpPr>
            <p:cNvPr id="19" name="矩形 18"/>
            <p:cNvSpPr/>
            <p:nvPr>
              <p:custDataLst>
                <p:tags r:id="rId8"/>
              </p:custDataLst>
            </p:nvPr>
          </p:nvSpPr>
          <p:spPr>
            <a:xfrm>
              <a:off x="1389" y="2911"/>
              <a:ext cx="3085" cy="1853"/>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ea typeface="黑体" panose="02010609060101010101" charset="-122"/>
                  <a:cs typeface="+mn-ea"/>
                </a:rPr>
                <a:t>用于用户记录和分享生产、生活的平台，也是一款可以自由拍摄短视频并上传分享的社交软件</a:t>
              </a:r>
            </a:p>
          </p:txBody>
        </p:sp>
      </p:grpSp>
      <p:pic>
        <p:nvPicPr>
          <p:cNvPr id="26" name="图片 12"/>
          <p:cNvPicPr>
            <a:picLocks noChangeAspect="1" noChangeArrowheads="1"/>
          </p:cNvPicPr>
          <p:nvPr>
            <p:custDataLst>
              <p:tags r:id="rId3"/>
            </p:custDataLst>
          </p:nvPr>
        </p:nvPicPr>
        <p:blipFill>
          <a:blip r:embed="rId22" cstate="print">
            <a:clrChange>
              <a:clrFrom>
                <a:srgbClr val="000000">
                  <a:alpha val="100000"/>
                </a:srgbClr>
              </a:clrFrom>
              <a:clrTo>
                <a:srgbClr val="000000">
                  <a:alpha val="100000"/>
                  <a:alpha val="0"/>
                </a:srgbClr>
              </a:clrTo>
            </a:clrChange>
            <a:extLst>
              <a:ext uri="{28A0092B-C50C-407E-A947-70E740481C1C}">
                <a14:useLocalDpi xmlns:a14="http://schemas.microsoft.com/office/drawing/2010/main" val="0"/>
              </a:ext>
            </a:extLst>
          </a:blip>
          <a:srcRect/>
          <a:stretch>
            <a:fillRect/>
          </a:stretch>
        </p:blipFill>
        <p:spPr>
          <a:xfrm>
            <a:off x="4896485" y="2303145"/>
            <a:ext cx="1855470" cy="1321435"/>
          </a:xfrm>
          <a:prstGeom prst="rect">
            <a:avLst/>
          </a:prstGeom>
          <a:noFill/>
          <a:ln>
            <a:noFill/>
          </a:ln>
        </p:spPr>
      </p:pic>
      <p:pic>
        <p:nvPicPr>
          <p:cNvPr id="27" name="图片 14"/>
          <p:cNvPicPr>
            <a:picLocks noChangeAspect="1" noChangeArrowheads="1"/>
          </p:cNvPicPr>
          <p:nvPr>
            <p:custDataLst>
              <p:tags r:id="rId4"/>
            </p:custDataLst>
          </p:nvPr>
        </p:nvPicPr>
        <p:blipFill>
          <a:blip r:embed="rId23" cstate="print">
            <a:clrChange>
              <a:clrFrom>
                <a:srgbClr val="EC602D">
                  <a:alpha val="100000"/>
                </a:srgbClr>
              </a:clrFrom>
              <a:clrTo>
                <a:srgbClr val="EC602D">
                  <a:alpha val="100000"/>
                  <a:alpha val="0"/>
                </a:srgbClr>
              </a:clrTo>
            </a:clrChange>
            <a:extLst>
              <a:ext uri="{28A0092B-C50C-407E-A947-70E740481C1C}">
                <a14:useLocalDpi xmlns:a14="http://schemas.microsoft.com/office/drawing/2010/main" val="0"/>
              </a:ext>
            </a:extLst>
          </a:blip>
          <a:srcRect/>
          <a:stretch>
            <a:fillRect/>
          </a:stretch>
        </p:blipFill>
        <p:spPr>
          <a:xfrm>
            <a:off x="3898265" y="4688840"/>
            <a:ext cx="1694815" cy="958215"/>
          </a:xfrm>
          <a:prstGeom prst="rect">
            <a:avLst/>
          </a:prstGeom>
          <a:noFill/>
          <a:ln>
            <a:noFill/>
          </a:ln>
        </p:spPr>
      </p:pic>
      <p:pic>
        <p:nvPicPr>
          <p:cNvPr id="29" name="图片 15"/>
          <p:cNvPicPr>
            <a:picLocks noChangeAspect="1" noChangeArrowheads="1"/>
          </p:cNvPicPr>
          <p:nvPr>
            <p:custDataLst>
              <p:tags r:id="rId5"/>
            </p:custDataLst>
          </p:nvPr>
        </p:nvPicPr>
        <p:blipFill>
          <a:blip r:embed="rId24" cstate="print">
            <a:extLst>
              <a:ext uri="{28A0092B-C50C-407E-A947-70E740481C1C}">
                <a14:useLocalDpi xmlns:a14="http://schemas.microsoft.com/office/drawing/2010/main" val="0"/>
              </a:ext>
            </a:extLst>
          </a:blip>
          <a:srcRect/>
          <a:stretch>
            <a:fillRect/>
          </a:stretch>
        </p:blipFill>
        <p:spPr>
          <a:xfrm>
            <a:off x="6346190" y="4885055"/>
            <a:ext cx="1108710" cy="593090"/>
          </a:xfrm>
          <a:prstGeom prst="ellipse">
            <a:avLst/>
          </a:prstGeom>
        </p:spPr>
      </p:pic>
      <p:cxnSp>
        <p:nvCxnSpPr>
          <p:cNvPr id="34" name="Straight Connector 34"/>
          <p:cNvCxnSpPr/>
          <p:nvPr>
            <p:custDataLst>
              <p:tags r:id="rId6"/>
            </p:custDataLst>
          </p:nvPr>
        </p:nvCxnSpPr>
        <p:spPr>
          <a:xfrm flipV="1">
            <a:off x="6909647" y="3362537"/>
            <a:ext cx="212725" cy="1633855"/>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703194"/>
            <a:chOff x="1336840" y="1980161"/>
            <a:chExt cx="3848617" cy="2553579"/>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642" y="2509832"/>
              <a:ext cx="3778815" cy="2023908"/>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2910205"/>
            <a:chOff x="4422555" y="1864251"/>
            <a:chExt cx="7141603" cy="291020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836436"/>
              <a:ext cx="4114198"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1.在你平时的使用中，最经常使用的视频营销工具有哪些呢？</a:t>
              </a: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2.不同互联网视频营销工具分别适合哪些产品的推广？</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828800" y="1562735"/>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font-1188-584868"/>
          <p:cNvSpPr>
            <a:spLocks noChangeAspect="1"/>
          </p:cNvSpPr>
          <p:nvPr/>
        </p:nvSpPr>
        <p:spPr bwMode="auto">
          <a:xfrm>
            <a:off x="10023368" y="313686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文本框 27"/>
          <p:cNvSpPr txBox="1"/>
          <p:nvPr/>
        </p:nvSpPr>
        <p:spPr>
          <a:xfrm>
            <a:off x="3843310" y="2246641"/>
            <a:ext cx="57597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互联网视频营销的定义</a:t>
            </a:r>
            <a:r>
              <a:rPr lang="zh-CN"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和分类</a:t>
            </a:r>
          </a:p>
        </p:txBody>
      </p:sp>
      <p:sp>
        <p:nvSpPr>
          <p:cNvPr id="10" name="矩形: 圆角 9"/>
          <p:cNvSpPr/>
          <p:nvPr/>
        </p:nvSpPr>
        <p:spPr>
          <a:xfrm>
            <a:off x="1828800" y="4085590"/>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27"/>
          <p:cNvSpPr txBox="1"/>
          <p:nvPr/>
        </p:nvSpPr>
        <p:spPr>
          <a:xfrm>
            <a:off x="2413000" y="4749800"/>
            <a:ext cx="5581650"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chemeClr val="tx1">
                    <a:lumMod val="75000"/>
                    <a:lumOff val="25000"/>
                  </a:schemeClr>
                </a:solidFill>
                <a:latin typeface="黑体" panose="02010609060101010101" charset="-122"/>
                <a:ea typeface="黑体" panose="02010609060101010101" charset="-122"/>
              </a:rPr>
              <a:t>互联网视频营销策略及主要方法</a:t>
            </a:r>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考证提要</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9" name="椭圆 18"/>
          <p:cNvSpPr/>
          <p:nvPr/>
        </p:nvSpPr>
        <p:spPr>
          <a:xfrm>
            <a:off x="2120791" y="1920088"/>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0" name="iconfont-1188-584868"/>
          <p:cNvSpPr>
            <a:spLocks noChangeAspect="1"/>
          </p:cNvSpPr>
          <p:nvPr/>
        </p:nvSpPr>
        <p:spPr bwMode="auto">
          <a:xfrm>
            <a:off x="2412893" y="224659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椭圆 20"/>
          <p:cNvSpPr/>
          <p:nvPr/>
        </p:nvSpPr>
        <p:spPr>
          <a:xfrm>
            <a:off x="8451741" y="4366893"/>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2" name="iconfont-1188-584868"/>
          <p:cNvSpPr>
            <a:spLocks noChangeAspect="1"/>
          </p:cNvSpPr>
          <p:nvPr/>
        </p:nvSpPr>
        <p:spPr bwMode="auto">
          <a:xfrm>
            <a:off x="8743843" y="4682663"/>
            <a:ext cx="689074" cy="689074"/>
          </a:xfrm>
          <a:custGeom>
            <a:avLst/>
            <a:gdLst>
              <a:gd name="T0" fmla="*/ 10400 w 12800"/>
              <a:gd name="T1" fmla="*/ 12800 h 12800"/>
              <a:gd name="T2" fmla="*/ 2400 w 12800"/>
              <a:gd name="T3" fmla="*/ 12800 h 12800"/>
              <a:gd name="T4" fmla="*/ 0 w 12800"/>
              <a:gd name="T5" fmla="*/ 10400 h 12800"/>
              <a:gd name="T6" fmla="*/ 0 w 12800"/>
              <a:gd name="T7" fmla="*/ 2400 h 12800"/>
              <a:gd name="T8" fmla="*/ 2400 w 12800"/>
              <a:gd name="T9" fmla="*/ 0 h 12800"/>
              <a:gd name="T10" fmla="*/ 10400 w 12800"/>
              <a:gd name="T11" fmla="*/ 0 h 12800"/>
              <a:gd name="T12" fmla="*/ 12800 w 12800"/>
              <a:gd name="T13" fmla="*/ 2400 h 12800"/>
              <a:gd name="T14" fmla="*/ 12800 w 12800"/>
              <a:gd name="T15" fmla="*/ 10400 h 12800"/>
              <a:gd name="T16" fmla="*/ 10400 w 12800"/>
              <a:gd name="T17" fmla="*/ 12800 h 12800"/>
              <a:gd name="T18" fmla="*/ 2400 w 12800"/>
              <a:gd name="T19" fmla="*/ 11200 h 12800"/>
              <a:gd name="T20" fmla="*/ 10400 w 12800"/>
              <a:gd name="T21" fmla="*/ 11200 h 12800"/>
              <a:gd name="T22" fmla="*/ 11200 w 12800"/>
              <a:gd name="T23" fmla="*/ 10400 h 12800"/>
              <a:gd name="T24" fmla="*/ 11200 w 12800"/>
              <a:gd name="T25" fmla="*/ 4800 h 12800"/>
              <a:gd name="T26" fmla="*/ 1600 w 12800"/>
              <a:gd name="T27" fmla="*/ 4800 h 12800"/>
              <a:gd name="T28" fmla="*/ 1600 w 12800"/>
              <a:gd name="T29" fmla="*/ 10400 h 12800"/>
              <a:gd name="T30" fmla="*/ 2400 w 12800"/>
              <a:gd name="T31" fmla="*/ 11200 h 12800"/>
              <a:gd name="T32" fmla="*/ 10400 w 12800"/>
              <a:gd name="T33" fmla="*/ 1600 h 12800"/>
              <a:gd name="T34" fmla="*/ 2400 w 12800"/>
              <a:gd name="T35" fmla="*/ 1600 h 12800"/>
              <a:gd name="T36" fmla="*/ 1600 w 12800"/>
              <a:gd name="T37" fmla="*/ 2400 h 12800"/>
              <a:gd name="T38" fmla="*/ 1600 w 12800"/>
              <a:gd name="T39" fmla="*/ 4000 h 12800"/>
              <a:gd name="T40" fmla="*/ 11200 w 12800"/>
              <a:gd name="T41" fmla="*/ 4000 h 12800"/>
              <a:gd name="T42" fmla="*/ 11200 w 12800"/>
              <a:gd name="T43" fmla="*/ 2400 h 12800"/>
              <a:gd name="T44" fmla="*/ 10400 w 12800"/>
              <a:gd name="T45" fmla="*/ 1600 h 12800"/>
              <a:gd name="T46" fmla="*/ 5600 w 12800"/>
              <a:gd name="T47" fmla="*/ 2400 h 12800"/>
              <a:gd name="T48" fmla="*/ 10400 w 12800"/>
              <a:gd name="T49" fmla="*/ 2400 h 12800"/>
              <a:gd name="T50" fmla="*/ 10400 w 12800"/>
              <a:gd name="T51" fmla="*/ 3200 h 12800"/>
              <a:gd name="T52" fmla="*/ 5600 w 12800"/>
              <a:gd name="T53" fmla="*/ 3200 h 12800"/>
              <a:gd name="T54" fmla="*/ 5600 w 12800"/>
              <a:gd name="T55" fmla="*/ 2400 h 12800"/>
              <a:gd name="T56" fmla="*/ 4000 w 12800"/>
              <a:gd name="T57" fmla="*/ 2400 h 12800"/>
              <a:gd name="T58" fmla="*/ 4800 w 12800"/>
              <a:gd name="T59" fmla="*/ 2400 h 12800"/>
              <a:gd name="T60" fmla="*/ 4800 w 12800"/>
              <a:gd name="T61" fmla="*/ 3200 h 12800"/>
              <a:gd name="T62" fmla="*/ 4000 w 12800"/>
              <a:gd name="T63" fmla="*/ 3200 h 12800"/>
              <a:gd name="T64" fmla="*/ 4000 w 12800"/>
              <a:gd name="T65" fmla="*/ 2400 h 12800"/>
              <a:gd name="T66" fmla="*/ 2400 w 12800"/>
              <a:gd name="T67" fmla="*/ 2400 h 12800"/>
              <a:gd name="T68" fmla="*/ 3200 w 12800"/>
              <a:gd name="T69" fmla="*/ 2400 h 12800"/>
              <a:gd name="T70" fmla="*/ 3200 w 12800"/>
              <a:gd name="T71" fmla="*/ 3200 h 12800"/>
              <a:gd name="T72" fmla="*/ 2400 w 12800"/>
              <a:gd name="T73" fmla="*/ 3200 h 12800"/>
              <a:gd name="T74" fmla="*/ 2400 w 12800"/>
              <a:gd name="T75" fmla="*/ 24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00" h="12800">
                <a:moveTo>
                  <a:pt x="10400" y="12800"/>
                </a:moveTo>
                <a:lnTo>
                  <a:pt x="2400" y="12800"/>
                </a:lnTo>
                <a:cubicBezTo>
                  <a:pt x="1074" y="12800"/>
                  <a:pt x="0" y="11725"/>
                  <a:pt x="0" y="10400"/>
                </a:cubicBezTo>
                <a:lnTo>
                  <a:pt x="0" y="2400"/>
                </a:lnTo>
                <a:cubicBezTo>
                  <a:pt x="0" y="1075"/>
                  <a:pt x="1075" y="0"/>
                  <a:pt x="2400" y="0"/>
                </a:cubicBezTo>
                <a:lnTo>
                  <a:pt x="10400" y="0"/>
                </a:lnTo>
                <a:cubicBezTo>
                  <a:pt x="11725" y="0"/>
                  <a:pt x="12800" y="1075"/>
                  <a:pt x="12800" y="2400"/>
                </a:cubicBezTo>
                <a:lnTo>
                  <a:pt x="12800" y="10400"/>
                </a:lnTo>
                <a:cubicBezTo>
                  <a:pt x="12800" y="11725"/>
                  <a:pt x="11726" y="12800"/>
                  <a:pt x="10400" y="12800"/>
                </a:cubicBezTo>
                <a:close/>
                <a:moveTo>
                  <a:pt x="2400" y="11200"/>
                </a:moveTo>
                <a:lnTo>
                  <a:pt x="10400" y="11200"/>
                </a:lnTo>
                <a:cubicBezTo>
                  <a:pt x="10842" y="11200"/>
                  <a:pt x="11200" y="10842"/>
                  <a:pt x="11200" y="10400"/>
                </a:cubicBezTo>
                <a:lnTo>
                  <a:pt x="11200" y="4800"/>
                </a:lnTo>
                <a:lnTo>
                  <a:pt x="1600" y="4800"/>
                </a:lnTo>
                <a:lnTo>
                  <a:pt x="1600" y="10400"/>
                </a:lnTo>
                <a:cubicBezTo>
                  <a:pt x="1600" y="10842"/>
                  <a:pt x="1958" y="11200"/>
                  <a:pt x="2400" y="11200"/>
                </a:cubicBezTo>
                <a:close/>
                <a:moveTo>
                  <a:pt x="10400" y="1600"/>
                </a:moveTo>
                <a:lnTo>
                  <a:pt x="2400" y="1600"/>
                </a:lnTo>
                <a:cubicBezTo>
                  <a:pt x="1958" y="1600"/>
                  <a:pt x="1600" y="1958"/>
                  <a:pt x="1600" y="2400"/>
                </a:cubicBezTo>
                <a:lnTo>
                  <a:pt x="1600" y="4000"/>
                </a:lnTo>
                <a:lnTo>
                  <a:pt x="11200" y="4000"/>
                </a:lnTo>
                <a:lnTo>
                  <a:pt x="11200" y="2400"/>
                </a:lnTo>
                <a:cubicBezTo>
                  <a:pt x="11200" y="1958"/>
                  <a:pt x="10842" y="1600"/>
                  <a:pt x="10400" y="1600"/>
                </a:cubicBezTo>
                <a:close/>
                <a:moveTo>
                  <a:pt x="5600" y="2400"/>
                </a:moveTo>
                <a:lnTo>
                  <a:pt x="10400" y="2400"/>
                </a:lnTo>
                <a:lnTo>
                  <a:pt x="10400" y="3200"/>
                </a:lnTo>
                <a:lnTo>
                  <a:pt x="5600" y="3200"/>
                </a:lnTo>
                <a:lnTo>
                  <a:pt x="5600" y="2400"/>
                </a:lnTo>
                <a:close/>
                <a:moveTo>
                  <a:pt x="4000" y="2400"/>
                </a:moveTo>
                <a:lnTo>
                  <a:pt x="4800" y="2400"/>
                </a:lnTo>
                <a:lnTo>
                  <a:pt x="4800" y="3200"/>
                </a:lnTo>
                <a:lnTo>
                  <a:pt x="4000" y="3200"/>
                </a:lnTo>
                <a:lnTo>
                  <a:pt x="4000" y="2400"/>
                </a:lnTo>
                <a:close/>
                <a:moveTo>
                  <a:pt x="2400" y="2400"/>
                </a:moveTo>
                <a:lnTo>
                  <a:pt x="3200" y="2400"/>
                </a:lnTo>
                <a:lnTo>
                  <a:pt x="3200" y="3200"/>
                </a:lnTo>
                <a:lnTo>
                  <a:pt x="2400" y="3200"/>
                </a:lnTo>
                <a:lnTo>
                  <a:pt x="2400" y="240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944880" y="2620823"/>
            <a:ext cx="6577341" cy="2328039"/>
            <a:chOff x="6351" y="2784"/>
            <a:chExt cx="6586" cy="2331"/>
          </a:xfrm>
        </p:grpSpPr>
        <p:grpSp>
          <p:nvGrpSpPr>
            <p:cNvPr id="32" name="组合 31"/>
            <p:cNvGrpSpPr/>
            <p:nvPr/>
          </p:nvGrpSpPr>
          <p:grpSpPr>
            <a:xfrm>
              <a:off x="6351" y="2784"/>
              <a:ext cx="6586" cy="945"/>
              <a:chOff x="6351" y="2784"/>
              <a:chExt cx="6586" cy="945"/>
            </a:xfrm>
          </p:grpSpPr>
          <p:sp>
            <p:nvSpPr>
              <p:cNvPr id="33" name="矩形 32"/>
              <p:cNvSpPr/>
              <p:nvPr/>
            </p:nvSpPr>
            <p:spPr>
              <a:xfrm>
                <a:off x="6351" y="2784"/>
                <a:ext cx="6586"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713" y="3035"/>
                <a:ext cx="6017" cy="443"/>
                <a:chOff x="6713" y="3035"/>
                <a:chExt cx="6017" cy="443"/>
              </a:xfrm>
            </p:grpSpPr>
            <p:sp>
              <p:nvSpPr>
                <p:cNvPr id="35" name="TextBox 52"/>
                <p:cNvSpPr txBox="1"/>
                <p:nvPr/>
              </p:nvSpPr>
              <p:spPr>
                <a:xfrm>
                  <a:off x="7230" y="3035"/>
                  <a:ext cx="5500" cy="443"/>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结合在自学探究中的结论，总结互联网视频营销的特点</a:t>
                  </a:r>
                </a:p>
              </p:txBody>
            </p:sp>
            <p:sp>
              <p:nvSpPr>
                <p:cNvPr id="37" name="TextBox 54"/>
                <p:cNvSpPr txBox="1"/>
                <p:nvPr/>
              </p:nvSpPr>
              <p:spPr>
                <a:xfrm>
                  <a:off x="6713" y="3102"/>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42" name="组合 41"/>
            <p:cNvGrpSpPr/>
            <p:nvPr/>
          </p:nvGrpSpPr>
          <p:grpSpPr>
            <a:xfrm>
              <a:off x="6351" y="4110"/>
              <a:ext cx="6586" cy="1005"/>
              <a:chOff x="6351" y="4110"/>
              <a:chExt cx="6586" cy="1005"/>
            </a:xfrm>
          </p:grpSpPr>
          <p:sp>
            <p:nvSpPr>
              <p:cNvPr id="43" name="矩形 42"/>
              <p:cNvSpPr/>
              <p:nvPr/>
            </p:nvSpPr>
            <p:spPr>
              <a:xfrm>
                <a:off x="6351" y="4110"/>
                <a:ext cx="6586" cy="100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713" y="4194"/>
                <a:ext cx="6004" cy="788"/>
                <a:chOff x="6713" y="4194"/>
                <a:chExt cx="6004" cy="788"/>
              </a:xfrm>
            </p:grpSpPr>
            <p:sp>
              <p:nvSpPr>
                <p:cNvPr id="45" name="TextBox 52"/>
                <p:cNvSpPr txBox="1"/>
                <p:nvPr/>
              </p:nvSpPr>
              <p:spPr>
                <a:xfrm>
                  <a:off x="7229" y="4194"/>
                  <a:ext cx="5488" cy="788"/>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根据互联网视频营销工具的介绍，熟悉各类营销工具的使用方法</a:t>
                  </a:r>
                </a:p>
              </p:txBody>
            </p:sp>
            <p:sp>
              <p:nvSpPr>
                <p:cNvPr id="46" name="TextBox 54"/>
                <p:cNvSpPr txBox="1"/>
                <p:nvPr/>
              </p:nvSpPr>
              <p:spPr>
                <a:xfrm>
                  <a:off x="6713"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sp>
        <p:nvSpPr>
          <p:cNvPr id="53" name="iś1íďê"/>
          <p:cNvSpPr/>
          <p:nvPr>
            <p:custDataLst>
              <p:tags r:id="rId1"/>
            </p:custDataLst>
          </p:nvPr>
        </p:nvSpPr>
        <p:spPr>
          <a:xfrm>
            <a:off x="7669327" y="1885381"/>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监视器, 屏幕, 电子产品, 电视&#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520" y="452755"/>
            <a:ext cx="12974320" cy="7011035"/>
          </a:xfrm>
          <a:prstGeom prst="rect">
            <a:avLst/>
          </a:prstGeom>
          <a:ln>
            <a:noFill/>
          </a:ln>
        </p:spPr>
      </p:pic>
      <p:grpSp>
        <p:nvGrpSpPr>
          <p:cNvPr id="3" name="组合 2"/>
          <p:cNvGrpSpPr/>
          <p:nvPr/>
        </p:nvGrpSpPr>
        <p:grpSpPr>
          <a:xfrm>
            <a:off x="658849" y="1823085"/>
            <a:ext cx="3458252" cy="4166870"/>
            <a:chOff x="2021" y="2718"/>
            <a:chExt cx="7576" cy="3186"/>
          </a:xfrm>
        </p:grpSpPr>
        <p:sp>
          <p:nvSpPr>
            <p:cNvPr id="17" name="圆角矩形 7"/>
            <p:cNvSpPr/>
            <p:nvPr/>
          </p:nvSpPr>
          <p:spPr>
            <a:xfrm>
              <a:off x="2055" y="2718"/>
              <a:ext cx="7249" cy="3186"/>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8" name="矩形 8"/>
            <p:cNvSpPr/>
            <p:nvPr/>
          </p:nvSpPr>
          <p:spPr>
            <a:xfrm>
              <a:off x="2021" y="3141"/>
              <a:ext cx="7576" cy="16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lang="en-US" altLang="zh-CN" sz="1800" dirty="0">
                  <a:solidFill>
                    <a:schemeClr val="tx1">
                      <a:lumMod val="75000"/>
                      <a:lumOff val="25000"/>
                    </a:schemeClr>
                  </a:solidFill>
                  <a:latin typeface="黑体" panose="02010609060101010101" charset="-122"/>
                  <a:ea typeface="黑体" panose="02010609060101010101" charset="-122"/>
                  <a:cs typeface="+mn-ea"/>
                  <a:sym typeface="+mn-lt"/>
                </a:rPr>
                <a:t>1.</a:t>
              </a: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认识互联网视频营销的概念；</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altLang="zh-CN" sz="1800" dirty="0">
                  <a:solidFill>
                    <a:schemeClr val="tx1">
                      <a:lumMod val="75000"/>
                      <a:lumOff val="25000"/>
                    </a:schemeClr>
                  </a:solidFill>
                  <a:latin typeface="黑体" panose="02010609060101010101" charset="-122"/>
                  <a:ea typeface="黑体" panose="02010609060101010101" charset="-122"/>
                  <a:cs typeface="+mn-ea"/>
                  <a:sym typeface="+mn-lt"/>
                </a:rPr>
                <a:t>2.</a:t>
              </a: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了解互联网视频营销工具的类型和特点；</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altLang="zh-CN" sz="1800" dirty="0">
                  <a:solidFill>
                    <a:schemeClr val="tx1">
                      <a:lumMod val="75000"/>
                      <a:lumOff val="25000"/>
                    </a:schemeClr>
                  </a:solidFill>
                  <a:latin typeface="黑体" panose="02010609060101010101" charset="-122"/>
                  <a:ea typeface="黑体" panose="02010609060101010101" charset="-122"/>
                  <a:cs typeface="+mn-ea"/>
                  <a:sym typeface="+mn-lt"/>
                </a:rPr>
                <a:t>3.</a:t>
              </a: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掌握剪映工具进行剪辑和包装营销视频的步骤</a:t>
              </a:r>
            </a:p>
          </p:txBody>
        </p:sp>
      </p:grpSp>
      <p:grpSp>
        <p:nvGrpSpPr>
          <p:cNvPr id="4" name="组合 3"/>
          <p:cNvGrpSpPr/>
          <p:nvPr/>
        </p:nvGrpSpPr>
        <p:grpSpPr>
          <a:xfrm>
            <a:off x="4364784" y="1808652"/>
            <a:ext cx="3525789" cy="4180851"/>
            <a:chOff x="1879" y="2658"/>
            <a:chExt cx="7424" cy="3164"/>
          </a:xfrm>
        </p:grpSpPr>
        <p:sp>
          <p:nvSpPr>
            <p:cNvPr id="5" name="圆角矩形 7"/>
            <p:cNvSpPr/>
            <p:nvPr/>
          </p:nvSpPr>
          <p:spPr>
            <a:xfrm>
              <a:off x="1879" y="2658"/>
              <a:ext cx="7230" cy="3164"/>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8" name="矩形 8"/>
            <p:cNvSpPr/>
            <p:nvPr/>
          </p:nvSpPr>
          <p:spPr>
            <a:xfrm>
              <a:off x="1962" y="3088"/>
              <a:ext cx="7341" cy="222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lang="en-US" altLang="zh-CN" sz="1800" dirty="0">
                  <a:solidFill>
                    <a:schemeClr val="tx1">
                      <a:lumMod val="75000"/>
                      <a:lumOff val="25000"/>
                    </a:schemeClr>
                  </a:solidFill>
                  <a:latin typeface="黑体" panose="02010609060101010101" charset="-122"/>
                  <a:ea typeface="黑体" panose="02010609060101010101" charset="-122"/>
                  <a:cs typeface="+mn-ea"/>
                  <a:sym typeface="+mn-lt"/>
                </a:rPr>
                <a:t>1.</a:t>
              </a: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能够熟练使用互联网视频营销工具，并能在实际工作中灵活运用；</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altLang="zh-CN" sz="1800" dirty="0">
                  <a:solidFill>
                    <a:schemeClr val="tx1">
                      <a:lumMod val="75000"/>
                      <a:lumOff val="25000"/>
                    </a:schemeClr>
                  </a:solidFill>
                  <a:latin typeface="黑体" panose="02010609060101010101" charset="-122"/>
                  <a:ea typeface="黑体" panose="02010609060101010101" charset="-122"/>
                  <a:cs typeface="+mn-ea"/>
                  <a:sym typeface="+mn-lt"/>
                </a:rPr>
                <a:t>2.</a:t>
              </a: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能够熟练掌握剪映工具剪辑视频的相关操作；</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en-US" altLang="zh-CN" sz="1800" dirty="0">
                  <a:solidFill>
                    <a:schemeClr val="tx1">
                      <a:lumMod val="75000"/>
                      <a:lumOff val="25000"/>
                    </a:schemeClr>
                  </a:solidFill>
                  <a:latin typeface="黑体" panose="02010609060101010101" charset="-122"/>
                  <a:ea typeface="黑体" panose="02010609060101010101" charset="-122"/>
                  <a:cs typeface="+mn-ea"/>
                  <a:sym typeface="+mn-lt"/>
                </a:rPr>
                <a:t>3.</a:t>
              </a: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能够熟练运用剪映工具对营销视频进行包装。</a:t>
              </a:r>
            </a:p>
          </p:txBody>
        </p:sp>
      </p:grpSp>
      <p:grpSp>
        <p:nvGrpSpPr>
          <p:cNvPr id="11" name="组合 10"/>
          <p:cNvGrpSpPr/>
          <p:nvPr/>
        </p:nvGrpSpPr>
        <p:grpSpPr>
          <a:xfrm>
            <a:off x="8178175" y="1824359"/>
            <a:ext cx="3338219" cy="4164483"/>
            <a:chOff x="2055" y="2580"/>
            <a:chExt cx="7230" cy="3189"/>
          </a:xfrm>
        </p:grpSpPr>
        <p:sp>
          <p:nvSpPr>
            <p:cNvPr id="12" name="圆角矩形 7"/>
            <p:cNvSpPr/>
            <p:nvPr/>
          </p:nvSpPr>
          <p:spPr>
            <a:xfrm>
              <a:off x="2055" y="2580"/>
              <a:ext cx="7230" cy="3189"/>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3" name="矩形 8"/>
            <p:cNvSpPr/>
            <p:nvPr/>
          </p:nvSpPr>
          <p:spPr>
            <a:xfrm>
              <a:off x="2344" y="3003"/>
              <a:ext cx="6911" cy="261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1.培养学生学习、理解问题以及创造性思维的基本素质；</a:t>
              </a: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2.具备创新思维，在互联网视频营销工作中主动承担传播传统文化的社会责任；</a:t>
              </a: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3.培养运用所学知识解决实际问题的能力，加强学生</a:t>
              </a:r>
              <a:r>
                <a:rPr lang="zh-CN" sz="1800" dirty="0">
                  <a:solidFill>
                    <a:schemeClr val="tx1">
                      <a:lumMod val="75000"/>
                      <a:lumOff val="25000"/>
                    </a:schemeClr>
                  </a:solidFill>
                  <a:latin typeface="黑体" panose="02010609060101010101" charset="-122"/>
                  <a:ea typeface="黑体" panose="02010609060101010101" charset="-122"/>
                  <a:cs typeface="+mn-ea"/>
                  <a:sym typeface="+mn-lt"/>
                </a:rPr>
                <a:t>的</a:t>
              </a:r>
              <a:r>
                <a:rPr sz="1800" dirty="0">
                  <a:solidFill>
                    <a:schemeClr val="tx1">
                      <a:lumMod val="75000"/>
                      <a:lumOff val="25000"/>
                    </a:schemeClr>
                  </a:solidFill>
                  <a:latin typeface="黑体" panose="02010609060101010101" charset="-122"/>
                  <a:ea typeface="黑体" panose="02010609060101010101" charset="-122"/>
                  <a:cs typeface="+mn-ea"/>
                  <a:sym typeface="+mn-lt"/>
                </a:rPr>
                <a:t>责任意识和团队精神。</a:t>
              </a:r>
            </a:p>
          </p:txBody>
        </p:sp>
      </p:grpSp>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学习目标</a:t>
              </a:r>
            </a:p>
          </p:txBody>
        </p:sp>
        <p:grpSp>
          <p:nvGrpSpPr>
            <p:cNvPr id="2" name="组合 1"/>
            <p:cNvGrpSpPr/>
            <p:nvPr/>
          </p:nvGrpSpPr>
          <p:grpSpPr>
            <a:xfrm>
              <a:off x="412693" y="160555"/>
              <a:ext cx="739200" cy="739200"/>
              <a:chOff x="412693" y="160555"/>
              <a:chExt cx="739200" cy="739200"/>
            </a:xfrm>
          </p:grpSpPr>
          <p:sp>
            <p:nvSpPr>
              <p:cNvPr id="6" name="菱形 5"/>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1" name="菱形 2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5" name="圆角矩形 11"/>
          <p:cNvSpPr/>
          <p:nvPr/>
        </p:nvSpPr>
        <p:spPr>
          <a:xfrm>
            <a:off x="1328499" y="1539278"/>
            <a:ext cx="2111196" cy="651319"/>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6" name="文本框 12"/>
          <p:cNvSpPr txBox="1"/>
          <p:nvPr/>
        </p:nvSpPr>
        <p:spPr>
          <a:xfrm>
            <a:off x="1366386" y="1655678"/>
            <a:ext cx="2010771" cy="41982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知识目标</a:t>
            </a:r>
          </a:p>
        </p:txBody>
      </p:sp>
      <p:sp>
        <p:nvSpPr>
          <p:cNvPr id="27" name="圆角矩形 11"/>
          <p:cNvSpPr/>
          <p:nvPr/>
        </p:nvSpPr>
        <p:spPr>
          <a:xfrm>
            <a:off x="5007598" y="1519269"/>
            <a:ext cx="2098186" cy="671262"/>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8" name="文本框 12"/>
          <p:cNvSpPr txBox="1"/>
          <p:nvPr/>
        </p:nvSpPr>
        <p:spPr>
          <a:xfrm>
            <a:off x="5068388" y="1652729"/>
            <a:ext cx="2033123" cy="42019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技能目标</a:t>
            </a:r>
          </a:p>
        </p:txBody>
      </p:sp>
      <p:sp>
        <p:nvSpPr>
          <p:cNvPr id="29" name="圆角矩形 11"/>
          <p:cNvSpPr/>
          <p:nvPr/>
        </p:nvSpPr>
        <p:spPr>
          <a:xfrm>
            <a:off x="8837970" y="1529227"/>
            <a:ext cx="2018168" cy="650333"/>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30" name="文本框 12"/>
          <p:cNvSpPr txBox="1"/>
          <p:nvPr/>
        </p:nvSpPr>
        <p:spPr>
          <a:xfrm>
            <a:off x="8835661" y="1644146"/>
            <a:ext cx="2033866" cy="4204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素养目标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2939415"/>
            <a:ext cx="2736215" cy="31578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2939415"/>
            <a:ext cx="2562225" cy="315722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2939415"/>
            <a:ext cx="2562225" cy="31578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35100" y="3594735"/>
            <a:ext cx="2590165" cy="255587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rPr>
              <a:t>某品牌专注研究开发蛋黄酥，现已在该行业小有名气，并在各大电商平台拥有旗舰店和授权店，正值“双十一”活动来临，该品牌想要通过互联网视频营销方式进行品牌的宣传。</a:t>
            </a:r>
          </a:p>
        </p:txBody>
      </p:sp>
      <p:sp>
        <p:nvSpPr>
          <p:cNvPr id="21" name="文本框 26"/>
          <p:cNvSpPr txBox="1"/>
          <p:nvPr/>
        </p:nvSpPr>
        <p:spPr>
          <a:xfrm>
            <a:off x="1807226" y="31248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73135" y="3918585"/>
            <a:ext cx="18154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教师评价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小组评价</a:t>
            </a:r>
            <a:endParaRPr lang="zh-CN" sz="1600" dirty="0">
              <a:solidFill>
                <a:schemeClr val="tx1">
                  <a:lumMod val="75000"/>
                  <a:lumOff val="25000"/>
                </a:schemeClr>
              </a:solidFill>
              <a:latin typeface="黑体" panose="02010609060101010101" charset="-122"/>
              <a:ea typeface="黑体" panose="02010609060101010101" charset="-122"/>
              <a:sym typeface="+mn-ea"/>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自我评价</a:t>
            </a:r>
          </a:p>
        </p:txBody>
      </p:sp>
      <p:sp>
        <p:nvSpPr>
          <p:cNvPr id="23" name="文本框 26"/>
          <p:cNvSpPr txBox="1"/>
          <p:nvPr/>
        </p:nvSpPr>
        <p:spPr>
          <a:xfrm>
            <a:off x="8667405" y="312480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50765" y="3575050"/>
            <a:ext cx="2437765" cy="23152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sz="1600" dirty="0">
                <a:solidFill>
                  <a:schemeClr val="tx1">
                    <a:lumMod val="75000"/>
                    <a:lumOff val="25000"/>
                  </a:schemeClr>
                </a:solidFill>
                <a:latin typeface="黑体" panose="02010609060101010101" charset="-122"/>
                <a:ea typeface="黑体" panose="02010609060101010101" charset="-122"/>
              </a:rPr>
              <a:t>讨论</a:t>
            </a:r>
            <a:r>
              <a:rPr lang="zh-CN" sz="1600" dirty="0">
                <a:solidFill>
                  <a:schemeClr val="tx1">
                    <a:lumMod val="75000"/>
                    <a:lumOff val="25000"/>
                  </a:schemeClr>
                </a:solidFill>
                <a:latin typeface="黑体" panose="02010609060101010101" charset="-122"/>
                <a:ea typeface="黑体" panose="02010609060101010101" charset="-122"/>
              </a:rPr>
              <a:t>该品牌</a:t>
            </a:r>
            <a:r>
              <a:rPr sz="1600" dirty="0">
                <a:solidFill>
                  <a:schemeClr val="tx1">
                    <a:lumMod val="75000"/>
                    <a:lumOff val="25000"/>
                  </a:schemeClr>
                </a:solidFill>
                <a:latin typeface="黑体" panose="02010609060101010101" charset="-122"/>
                <a:ea typeface="黑体" panose="02010609060101010101" charset="-122"/>
              </a:rPr>
              <a:t>营销视频推广的需求，搜集各类型互联网视频营销工具及其特点和优势</a:t>
            </a:r>
            <a:r>
              <a:rPr lang="zh-CN" sz="1600" dirty="0">
                <a:solidFill>
                  <a:schemeClr val="tx1">
                    <a:lumMod val="75000"/>
                    <a:lumOff val="25000"/>
                  </a:schemeClr>
                </a:solidFill>
                <a:latin typeface="黑体" panose="02010609060101010101" charset="-122"/>
                <a:ea typeface="黑体" panose="02010609060101010101" charset="-122"/>
              </a:rPr>
              <a:t>，讨论不同类型互联网视频营销工具的应用场景</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sz="1600" dirty="0">
                <a:solidFill>
                  <a:schemeClr val="tx1">
                    <a:lumMod val="75000"/>
                    <a:lumOff val="25000"/>
                  </a:schemeClr>
                </a:solidFill>
                <a:latin typeface="黑体" panose="02010609060101010101" charset="-122"/>
                <a:ea typeface="黑体" panose="02010609060101010101" charset="-122"/>
              </a:rPr>
              <a:t>归纳总结利用互联网视频营销工具推广的意义</a:t>
            </a:r>
          </a:p>
        </p:txBody>
      </p:sp>
      <p:sp>
        <p:nvSpPr>
          <p:cNvPr id="27" name="文本框 26"/>
          <p:cNvSpPr txBox="1"/>
          <p:nvPr/>
        </p:nvSpPr>
        <p:spPr>
          <a:xfrm>
            <a:off x="5223479" y="311528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2</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利用剪映工具剪辑营销视频</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0864" y="3611205"/>
            <a:ext cx="1900555" cy="222758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287135" y="4169410"/>
            <a:ext cx="154305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剪辑能为视频短片带来什么好处？</a:t>
            </a:r>
          </a:p>
        </p:txBody>
      </p:sp>
      <p:sp>
        <p:nvSpPr>
          <p:cNvPr id="119" name="KSO_Shape"/>
          <p:cNvSpPr/>
          <p:nvPr/>
        </p:nvSpPr>
        <p:spPr bwMode="auto">
          <a:xfrm>
            <a:off x="6545892" y="3436892"/>
            <a:ext cx="945532" cy="732786"/>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261475" y="4138295"/>
            <a:ext cx="1611630" cy="1198880"/>
          </a:xfrm>
          <a:prstGeom prst="rect">
            <a:avLst/>
          </a:prstGeom>
          <a:noFill/>
        </p:spPr>
        <p:txBody>
          <a:bodyPr wrap="square" rtlCol="0">
            <a:spAutoFit/>
          </a:bodyPr>
          <a:lstStyle/>
          <a:p>
            <a:pPr algn="ctr">
              <a:lnSpc>
                <a:spcPct val="150000"/>
              </a:lnSpc>
              <a:spcBef>
                <a:spcPts val="0"/>
              </a:spcBef>
              <a:spcAft>
                <a:spcPts val="0"/>
              </a:spcAft>
            </a:pPr>
            <a:r>
              <a:rPr lang="zh-CN" altLang="en-US" sz="1600" dirty="0">
                <a:solidFill>
                  <a:srgbClr val="594A42"/>
                </a:solidFill>
                <a:cs typeface="+mn-ea"/>
                <a:sym typeface="+mn-lt"/>
              </a:rPr>
              <a:t>利用剪辑软件剪辑视频短片的具体步骤是什么？</a:t>
            </a:r>
          </a:p>
        </p:txBody>
      </p:sp>
      <p:sp>
        <p:nvSpPr>
          <p:cNvPr id="126" name="KSO_Shape"/>
          <p:cNvSpPr/>
          <p:nvPr/>
        </p:nvSpPr>
        <p:spPr bwMode="auto">
          <a:xfrm>
            <a:off x="9661514" y="340214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88096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 name="图片 1"/>
          <p:cNvPicPr>
            <a:picLocks noChangeAspect="1"/>
          </p:cNvPicPr>
          <p:nvPr/>
        </p:nvPicPr>
        <p:blipFill>
          <a:blip r:embed="rId3"/>
          <a:stretch>
            <a:fillRect/>
          </a:stretch>
        </p:blipFill>
        <p:spPr>
          <a:xfrm>
            <a:off x="454025" y="1959610"/>
            <a:ext cx="5266055" cy="35547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custDataLst>
              <p:tags r:id="rId1"/>
            </p:custDataLst>
          </p:nvPr>
        </p:nvSpPr>
        <p:spPr>
          <a:xfrm>
            <a:off x="7450455" y="1082040"/>
            <a:ext cx="816610"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剪映</a:t>
            </a:r>
          </a:p>
        </p:txBody>
      </p:sp>
      <p:sp>
        <p:nvSpPr>
          <p:cNvPr id="9" name="文本框 8"/>
          <p:cNvSpPr txBox="1"/>
          <p:nvPr/>
        </p:nvSpPr>
        <p:spPr>
          <a:xfrm>
            <a:off x="4927600" y="1878330"/>
            <a:ext cx="6340475" cy="922020"/>
          </a:xfrm>
          <a:prstGeom prst="rect">
            <a:avLst/>
          </a:prstGeom>
          <a:noFill/>
          <a:ln w="9525">
            <a:noFill/>
          </a:ln>
        </p:spPr>
        <p:txBody>
          <a:bodyPr wrap="square">
            <a:spAutoFit/>
          </a:bodyPr>
          <a:lstStyle/>
          <a:p>
            <a:pPr indent="0" algn="l">
              <a:lnSpc>
                <a:spcPct val="150000"/>
              </a:lnSpc>
            </a:pPr>
            <a:r>
              <a:rPr lang="zh-CN" altLang="en-US" b="0" dirty="0">
                <a:latin typeface="黑体" panose="02010609060101010101" charset="-122"/>
                <a:ea typeface="黑体" panose="02010609060101010101" charset="-122"/>
                <a:cs typeface="黑体" panose="02010609060101010101" charset="-122"/>
              </a:rPr>
              <a:t>由抖音官方推出的专业手机视频编辑软件，简单操作易上手，功能多种多样</a:t>
            </a:r>
          </a:p>
        </p:txBody>
      </p:sp>
      <p:sp>
        <p:nvSpPr>
          <p:cNvPr id="10" name="矩形 44"/>
          <p:cNvSpPr/>
          <p:nvPr>
            <p:custDataLst>
              <p:tags r:id="rId2"/>
            </p:custDataLst>
          </p:nvPr>
        </p:nvSpPr>
        <p:spPr>
          <a:xfrm rot="1800000">
            <a:off x="5785063" y="3475491"/>
            <a:ext cx="1625387" cy="644657"/>
          </a:xfrm>
          <a:custGeom>
            <a:avLst/>
            <a:gdLst>
              <a:gd name="connsiteX0" fmla="*/ 0 w 1789598"/>
              <a:gd name="connsiteY0" fmla="*/ 0 h 634275"/>
              <a:gd name="connsiteX1" fmla="*/ 1789598 w 1789598"/>
              <a:gd name="connsiteY1" fmla="*/ 0 h 634275"/>
              <a:gd name="connsiteX2" fmla="*/ 1789598 w 1789598"/>
              <a:gd name="connsiteY2" fmla="*/ 634275 h 634275"/>
              <a:gd name="connsiteX3" fmla="*/ 0 w 1789598"/>
              <a:gd name="connsiteY3" fmla="*/ 634275 h 634275"/>
              <a:gd name="connsiteX4" fmla="*/ 0 w 1789598"/>
              <a:gd name="connsiteY4" fmla="*/ 0 h 634275"/>
              <a:gd name="connsiteX0-1" fmla="*/ 0 w 1789598"/>
              <a:gd name="connsiteY0-2" fmla="*/ 9762 h 644037"/>
              <a:gd name="connsiteX1-3" fmla="*/ 204464 w 1789598"/>
              <a:gd name="connsiteY1-4" fmla="*/ 0 h 644037"/>
              <a:gd name="connsiteX2-5" fmla="*/ 1789598 w 1789598"/>
              <a:gd name="connsiteY2-6" fmla="*/ 9762 h 644037"/>
              <a:gd name="connsiteX3-7" fmla="*/ 1789598 w 1789598"/>
              <a:gd name="connsiteY3-8" fmla="*/ 644037 h 644037"/>
              <a:gd name="connsiteX4-9" fmla="*/ 0 w 1789598"/>
              <a:gd name="connsiteY4-10" fmla="*/ 644037 h 644037"/>
              <a:gd name="connsiteX5" fmla="*/ 0 w 1789598"/>
              <a:gd name="connsiteY5" fmla="*/ 9762 h 644037"/>
              <a:gd name="connsiteX0-11" fmla="*/ 0 w 1789598"/>
              <a:gd name="connsiteY0-12" fmla="*/ 9762 h 644657"/>
              <a:gd name="connsiteX1-13" fmla="*/ 204464 w 1789598"/>
              <a:gd name="connsiteY1-14" fmla="*/ 0 h 644657"/>
              <a:gd name="connsiteX2-15" fmla="*/ 1789598 w 1789598"/>
              <a:gd name="connsiteY2-16" fmla="*/ 9762 h 644657"/>
              <a:gd name="connsiteX3-17" fmla="*/ 1789598 w 1789598"/>
              <a:gd name="connsiteY3-18" fmla="*/ 644037 h 644657"/>
              <a:gd name="connsiteX4-19" fmla="*/ 164211 w 1789598"/>
              <a:gd name="connsiteY4-20" fmla="*/ 644657 h 644657"/>
              <a:gd name="connsiteX5-21" fmla="*/ 0 w 1789598"/>
              <a:gd name="connsiteY5-22" fmla="*/ 644037 h 644657"/>
              <a:gd name="connsiteX6" fmla="*/ 0 w 1789598"/>
              <a:gd name="connsiteY6" fmla="*/ 9762 h 644657"/>
              <a:gd name="connsiteX0-23" fmla="*/ 0 w 1789598"/>
              <a:gd name="connsiteY0-24" fmla="*/ 9762 h 644657"/>
              <a:gd name="connsiteX1-25" fmla="*/ 204464 w 1789598"/>
              <a:gd name="connsiteY1-26" fmla="*/ 0 h 644657"/>
              <a:gd name="connsiteX2-27" fmla="*/ 1789598 w 1789598"/>
              <a:gd name="connsiteY2-28" fmla="*/ 9762 h 644657"/>
              <a:gd name="connsiteX3-29" fmla="*/ 1789598 w 1789598"/>
              <a:gd name="connsiteY3-30" fmla="*/ 644037 h 644657"/>
              <a:gd name="connsiteX4-31" fmla="*/ 164211 w 1789598"/>
              <a:gd name="connsiteY4-32" fmla="*/ 644657 h 644657"/>
              <a:gd name="connsiteX5-33" fmla="*/ 0 w 1789598"/>
              <a:gd name="connsiteY5-34" fmla="*/ 9762 h 644657"/>
              <a:gd name="connsiteX0-35" fmla="*/ 0 w 1625387"/>
              <a:gd name="connsiteY0-36" fmla="*/ 644657 h 644657"/>
              <a:gd name="connsiteX1-37" fmla="*/ 40253 w 1625387"/>
              <a:gd name="connsiteY1-38" fmla="*/ 0 h 644657"/>
              <a:gd name="connsiteX2-39" fmla="*/ 1625387 w 1625387"/>
              <a:gd name="connsiteY2-40" fmla="*/ 9762 h 644657"/>
              <a:gd name="connsiteX3-41" fmla="*/ 1625387 w 1625387"/>
              <a:gd name="connsiteY3-42" fmla="*/ 644037 h 644657"/>
              <a:gd name="connsiteX4-43" fmla="*/ 0 w 1625387"/>
              <a:gd name="connsiteY4-44" fmla="*/ 644657 h 6446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5387" h="644657">
                <a:moveTo>
                  <a:pt x="0" y="644657"/>
                </a:moveTo>
                <a:lnTo>
                  <a:pt x="40253" y="0"/>
                </a:lnTo>
                <a:lnTo>
                  <a:pt x="1625387" y="9762"/>
                </a:lnTo>
                <a:lnTo>
                  <a:pt x="1625387" y="644037"/>
                </a:lnTo>
                <a:lnTo>
                  <a:pt x="0" y="644657"/>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 name="矩形 44"/>
          <p:cNvSpPr/>
          <p:nvPr>
            <p:custDataLst>
              <p:tags r:id="rId3"/>
            </p:custDataLst>
          </p:nvPr>
        </p:nvSpPr>
        <p:spPr>
          <a:xfrm rot="1800000">
            <a:off x="5794589" y="4733775"/>
            <a:ext cx="1625387" cy="644657"/>
          </a:xfrm>
          <a:custGeom>
            <a:avLst/>
            <a:gdLst>
              <a:gd name="connsiteX0" fmla="*/ 0 w 1789598"/>
              <a:gd name="connsiteY0" fmla="*/ 0 h 634275"/>
              <a:gd name="connsiteX1" fmla="*/ 1789598 w 1789598"/>
              <a:gd name="connsiteY1" fmla="*/ 0 h 634275"/>
              <a:gd name="connsiteX2" fmla="*/ 1789598 w 1789598"/>
              <a:gd name="connsiteY2" fmla="*/ 634275 h 634275"/>
              <a:gd name="connsiteX3" fmla="*/ 0 w 1789598"/>
              <a:gd name="connsiteY3" fmla="*/ 634275 h 634275"/>
              <a:gd name="connsiteX4" fmla="*/ 0 w 1789598"/>
              <a:gd name="connsiteY4" fmla="*/ 0 h 634275"/>
              <a:gd name="connsiteX0-1" fmla="*/ 0 w 1789598"/>
              <a:gd name="connsiteY0-2" fmla="*/ 9762 h 644037"/>
              <a:gd name="connsiteX1-3" fmla="*/ 204464 w 1789598"/>
              <a:gd name="connsiteY1-4" fmla="*/ 0 h 644037"/>
              <a:gd name="connsiteX2-5" fmla="*/ 1789598 w 1789598"/>
              <a:gd name="connsiteY2-6" fmla="*/ 9762 h 644037"/>
              <a:gd name="connsiteX3-7" fmla="*/ 1789598 w 1789598"/>
              <a:gd name="connsiteY3-8" fmla="*/ 644037 h 644037"/>
              <a:gd name="connsiteX4-9" fmla="*/ 0 w 1789598"/>
              <a:gd name="connsiteY4-10" fmla="*/ 644037 h 644037"/>
              <a:gd name="connsiteX5" fmla="*/ 0 w 1789598"/>
              <a:gd name="connsiteY5" fmla="*/ 9762 h 644037"/>
              <a:gd name="connsiteX0-11" fmla="*/ 0 w 1789598"/>
              <a:gd name="connsiteY0-12" fmla="*/ 9762 h 644657"/>
              <a:gd name="connsiteX1-13" fmla="*/ 204464 w 1789598"/>
              <a:gd name="connsiteY1-14" fmla="*/ 0 h 644657"/>
              <a:gd name="connsiteX2-15" fmla="*/ 1789598 w 1789598"/>
              <a:gd name="connsiteY2-16" fmla="*/ 9762 h 644657"/>
              <a:gd name="connsiteX3-17" fmla="*/ 1789598 w 1789598"/>
              <a:gd name="connsiteY3-18" fmla="*/ 644037 h 644657"/>
              <a:gd name="connsiteX4-19" fmla="*/ 164211 w 1789598"/>
              <a:gd name="connsiteY4-20" fmla="*/ 644657 h 644657"/>
              <a:gd name="connsiteX5-21" fmla="*/ 0 w 1789598"/>
              <a:gd name="connsiteY5-22" fmla="*/ 644037 h 644657"/>
              <a:gd name="connsiteX6" fmla="*/ 0 w 1789598"/>
              <a:gd name="connsiteY6" fmla="*/ 9762 h 644657"/>
              <a:gd name="connsiteX0-23" fmla="*/ 0 w 1789598"/>
              <a:gd name="connsiteY0-24" fmla="*/ 9762 h 644657"/>
              <a:gd name="connsiteX1-25" fmla="*/ 204464 w 1789598"/>
              <a:gd name="connsiteY1-26" fmla="*/ 0 h 644657"/>
              <a:gd name="connsiteX2-27" fmla="*/ 1789598 w 1789598"/>
              <a:gd name="connsiteY2-28" fmla="*/ 9762 h 644657"/>
              <a:gd name="connsiteX3-29" fmla="*/ 1789598 w 1789598"/>
              <a:gd name="connsiteY3-30" fmla="*/ 644037 h 644657"/>
              <a:gd name="connsiteX4-31" fmla="*/ 164211 w 1789598"/>
              <a:gd name="connsiteY4-32" fmla="*/ 644657 h 644657"/>
              <a:gd name="connsiteX5-33" fmla="*/ 0 w 1789598"/>
              <a:gd name="connsiteY5-34" fmla="*/ 9762 h 644657"/>
              <a:gd name="connsiteX0-35" fmla="*/ 0 w 1625387"/>
              <a:gd name="connsiteY0-36" fmla="*/ 644657 h 644657"/>
              <a:gd name="connsiteX1-37" fmla="*/ 40253 w 1625387"/>
              <a:gd name="connsiteY1-38" fmla="*/ 0 h 644657"/>
              <a:gd name="connsiteX2-39" fmla="*/ 1625387 w 1625387"/>
              <a:gd name="connsiteY2-40" fmla="*/ 9762 h 644657"/>
              <a:gd name="connsiteX3-41" fmla="*/ 1625387 w 1625387"/>
              <a:gd name="connsiteY3-42" fmla="*/ 644037 h 644657"/>
              <a:gd name="connsiteX4-43" fmla="*/ 0 w 1625387"/>
              <a:gd name="connsiteY4-44" fmla="*/ 644657 h 6446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5387" h="644657">
                <a:moveTo>
                  <a:pt x="0" y="644657"/>
                </a:moveTo>
                <a:lnTo>
                  <a:pt x="40253" y="0"/>
                </a:lnTo>
                <a:lnTo>
                  <a:pt x="1625387" y="9762"/>
                </a:lnTo>
                <a:lnTo>
                  <a:pt x="1625387" y="644037"/>
                </a:lnTo>
                <a:lnTo>
                  <a:pt x="0" y="644657"/>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 name="矩形 44"/>
          <p:cNvSpPr/>
          <p:nvPr>
            <p:custDataLst>
              <p:tags r:id="rId4"/>
            </p:custDataLst>
          </p:nvPr>
        </p:nvSpPr>
        <p:spPr>
          <a:xfrm rot="1800000">
            <a:off x="8361577" y="3475491"/>
            <a:ext cx="1625387" cy="644657"/>
          </a:xfrm>
          <a:custGeom>
            <a:avLst/>
            <a:gdLst>
              <a:gd name="connsiteX0" fmla="*/ 0 w 1789598"/>
              <a:gd name="connsiteY0" fmla="*/ 0 h 634275"/>
              <a:gd name="connsiteX1" fmla="*/ 1789598 w 1789598"/>
              <a:gd name="connsiteY1" fmla="*/ 0 h 634275"/>
              <a:gd name="connsiteX2" fmla="*/ 1789598 w 1789598"/>
              <a:gd name="connsiteY2" fmla="*/ 634275 h 634275"/>
              <a:gd name="connsiteX3" fmla="*/ 0 w 1789598"/>
              <a:gd name="connsiteY3" fmla="*/ 634275 h 634275"/>
              <a:gd name="connsiteX4" fmla="*/ 0 w 1789598"/>
              <a:gd name="connsiteY4" fmla="*/ 0 h 634275"/>
              <a:gd name="connsiteX0-1" fmla="*/ 0 w 1789598"/>
              <a:gd name="connsiteY0-2" fmla="*/ 9762 h 644037"/>
              <a:gd name="connsiteX1-3" fmla="*/ 204464 w 1789598"/>
              <a:gd name="connsiteY1-4" fmla="*/ 0 h 644037"/>
              <a:gd name="connsiteX2-5" fmla="*/ 1789598 w 1789598"/>
              <a:gd name="connsiteY2-6" fmla="*/ 9762 h 644037"/>
              <a:gd name="connsiteX3-7" fmla="*/ 1789598 w 1789598"/>
              <a:gd name="connsiteY3-8" fmla="*/ 644037 h 644037"/>
              <a:gd name="connsiteX4-9" fmla="*/ 0 w 1789598"/>
              <a:gd name="connsiteY4-10" fmla="*/ 644037 h 644037"/>
              <a:gd name="connsiteX5" fmla="*/ 0 w 1789598"/>
              <a:gd name="connsiteY5" fmla="*/ 9762 h 644037"/>
              <a:gd name="connsiteX0-11" fmla="*/ 0 w 1789598"/>
              <a:gd name="connsiteY0-12" fmla="*/ 9762 h 644657"/>
              <a:gd name="connsiteX1-13" fmla="*/ 204464 w 1789598"/>
              <a:gd name="connsiteY1-14" fmla="*/ 0 h 644657"/>
              <a:gd name="connsiteX2-15" fmla="*/ 1789598 w 1789598"/>
              <a:gd name="connsiteY2-16" fmla="*/ 9762 h 644657"/>
              <a:gd name="connsiteX3-17" fmla="*/ 1789598 w 1789598"/>
              <a:gd name="connsiteY3-18" fmla="*/ 644037 h 644657"/>
              <a:gd name="connsiteX4-19" fmla="*/ 164211 w 1789598"/>
              <a:gd name="connsiteY4-20" fmla="*/ 644657 h 644657"/>
              <a:gd name="connsiteX5-21" fmla="*/ 0 w 1789598"/>
              <a:gd name="connsiteY5-22" fmla="*/ 644037 h 644657"/>
              <a:gd name="connsiteX6" fmla="*/ 0 w 1789598"/>
              <a:gd name="connsiteY6" fmla="*/ 9762 h 644657"/>
              <a:gd name="connsiteX0-23" fmla="*/ 0 w 1789598"/>
              <a:gd name="connsiteY0-24" fmla="*/ 9762 h 644657"/>
              <a:gd name="connsiteX1-25" fmla="*/ 204464 w 1789598"/>
              <a:gd name="connsiteY1-26" fmla="*/ 0 h 644657"/>
              <a:gd name="connsiteX2-27" fmla="*/ 1789598 w 1789598"/>
              <a:gd name="connsiteY2-28" fmla="*/ 9762 h 644657"/>
              <a:gd name="connsiteX3-29" fmla="*/ 1789598 w 1789598"/>
              <a:gd name="connsiteY3-30" fmla="*/ 644037 h 644657"/>
              <a:gd name="connsiteX4-31" fmla="*/ 164211 w 1789598"/>
              <a:gd name="connsiteY4-32" fmla="*/ 644657 h 644657"/>
              <a:gd name="connsiteX5-33" fmla="*/ 0 w 1789598"/>
              <a:gd name="connsiteY5-34" fmla="*/ 9762 h 644657"/>
              <a:gd name="connsiteX0-35" fmla="*/ 0 w 1625387"/>
              <a:gd name="connsiteY0-36" fmla="*/ 644657 h 644657"/>
              <a:gd name="connsiteX1-37" fmla="*/ 40253 w 1625387"/>
              <a:gd name="connsiteY1-38" fmla="*/ 0 h 644657"/>
              <a:gd name="connsiteX2-39" fmla="*/ 1625387 w 1625387"/>
              <a:gd name="connsiteY2-40" fmla="*/ 9762 h 644657"/>
              <a:gd name="connsiteX3-41" fmla="*/ 1625387 w 1625387"/>
              <a:gd name="connsiteY3-42" fmla="*/ 644037 h 644657"/>
              <a:gd name="connsiteX4-43" fmla="*/ 0 w 1625387"/>
              <a:gd name="connsiteY4-44" fmla="*/ 644657 h 6446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5387" h="644657">
                <a:moveTo>
                  <a:pt x="0" y="644657"/>
                </a:moveTo>
                <a:lnTo>
                  <a:pt x="40253" y="0"/>
                </a:lnTo>
                <a:lnTo>
                  <a:pt x="1625387" y="9762"/>
                </a:lnTo>
                <a:lnTo>
                  <a:pt x="1625387" y="644037"/>
                </a:lnTo>
                <a:lnTo>
                  <a:pt x="0" y="644657"/>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 name="矩形 44"/>
          <p:cNvSpPr/>
          <p:nvPr>
            <p:custDataLst>
              <p:tags r:id="rId5"/>
            </p:custDataLst>
          </p:nvPr>
        </p:nvSpPr>
        <p:spPr>
          <a:xfrm rot="1800000">
            <a:off x="8371103" y="4733775"/>
            <a:ext cx="1625387" cy="644657"/>
          </a:xfrm>
          <a:custGeom>
            <a:avLst/>
            <a:gdLst>
              <a:gd name="connsiteX0" fmla="*/ 0 w 1789598"/>
              <a:gd name="connsiteY0" fmla="*/ 0 h 634275"/>
              <a:gd name="connsiteX1" fmla="*/ 1789598 w 1789598"/>
              <a:gd name="connsiteY1" fmla="*/ 0 h 634275"/>
              <a:gd name="connsiteX2" fmla="*/ 1789598 w 1789598"/>
              <a:gd name="connsiteY2" fmla="*/ 634275 h 634275"/>
              <a:gd name="connsiteX3" fmla="*/ 0 w 1789598"/>
              <a:gd name="connsiteY3" fmla="*/ 634275 h 634275"/>
              <a:gd name="connsiteX4" fmla="*/ 0 w 1789598"/>
              <a:gd name="connsiteY4" fmla="*/ 0 h 634275"/>
              <a:gd name="connsiteX0-1" fmla="*/ 0 w 1789598"/>
              <a:gd name="connsiteY0-2" fmla="*/ 9762 h 644037"/>
              <a:gd name="connsiteX1-3" fmla="*/ 204464 w 1789598"/>
              <a:gd name="connsiteY1-4" fmla="*/ 0 h 644037"/>
              <a:gd name="connsiteX2-5" fmla="*/ 1789598 w 1789598"/>
              <a:gd name="connsiteY2-6" fmla="*/ 9762 h 644037"/>
              <a:gd name="connsiteX3-7" fmla="*/ 1789598 w 1789598"/>
              <a:gd name="connsiteY3-8" fmla="*/ 644037 h 644037"/>
              <a:gd name="connsiteX4-9" fmla="*/ 0 w 1789598"/>
              <a:gd name="connsiteY4-10" fmla="*/ 644037 h 644037"/>
              <a:gd name="connsiteX5" fmla="*/ 0 w 1789598"/>
              <a:gd name="connsiteY5" fmla="*/ 9762 h 644037"/>
              <a:gd name="connsiteX0-11" fmla="*/ 0 w 1789598"/>
              <a:gd name="connsiteY0-12" fmla="*/ 9762 h 644657"/>
              <a:gd name="connsiteX1-13" fmla="*/ 204464 w 1789598"/>
              <a:gd name="connsiteY1-14" fmla="*/ 0 h 644657"/>
              <a:gd name="connsiteX2-15" fmla="*/ 1789598 w 1789598"/>
              <a:gd name="connsiteY2-16" fmla="*/ 9762 h 644657"/>
              <a:gd name="connsiteX3-17" fmla="*/ 1789598 w 1789598"/>
              <a:gd name="connsiteY3-18" fmla="*/ 644037 h 644657"/>
              <a:gd name="connsiteX4-19" fmla="*/ 164211 w 1789598"/>
              <a:gd name="connsiteY4-20" fmla="*/ 644657 h 644657"/>
              <a:gd name="connsiteX5-21" fmla="*/ 0 w 1789598"/>
              <a:gd name="connsiteY5-22" fmla="*/ 644037 h 644657"/>
              <a:gd name="connsiteX6" fmla="*/ 0 w 1789598"/>
              <a:gd name="connsiteY6" fmla="*/ 9762 h 644657"/>
              <a:gd name="connsiteX0-23" fmla="*/ 0 w 1789598"/>
              <a:gd name="connsiteY0-24" fmla="*/ 9762 h 644657"/>
              <a:gd name="connsiteX1-25" fmla="*/ 204464 w 1789598"/>
              <a:gd name="connsiteY1-26" fmla="*/ 0 h 644657"/>
              <a:gd name="connsiteX2-27" fmla="*/ 1789598 w 1789598"/>
              <a:gd name="connsiteY2-28" fmla="*/ 9762 h 644657"/>
              <a:gd name="connsiteX3-29" fmla="*/ 1789598 w 1789598"/>
              <a:gd name="connsiteY3-30" fmla="*/ 644037 h 644657"/>
              <a:gd name="connsiteX4-31" fmla="*/ 164211 w 1789598"/>
              <a:gd name="connsiteY4-32" fmla="*/ 644657 h 644657"/>
              <a:gd name="connsiteX5-33" fmla="*/ 0 w 1789598"/>
              <a:gd name="connsiteY5-34" fmla="*/ 9762 h 644657"/>
              <a:gd name="connsiteX0-35" fmla="*/ 0 w 1625387"/>
              <a:gd name="connsiteY0-36" fmla="*/ 644657 h 644657"/>
              <a:gd name="connsiteX1-37" fmla="*/ 40253 w 1625387"/>
              <a:gd name="connsiteY1-38" fmla="*/ 0 h 644657"/>
              <a:gd name="connsiteX2-39" fmla="*/ 1625387 w 1625387"/>
              <a:gd name="connsiteY2-40" fmla="*/ 9762 h 644657"/>
              <a:gd name="connsiteX3-41" fmla="*/ 1625387 w 1625387"/>
              <a:gd name="connsiteY3-42" fmla="*/ 644037 h 644657"/>
              <a:gd name="connsiteX4-43" fmla="*/ 0 w 1625387"/>
              <a:gd name="connsiteY4-44" fmla="*/ 644657 h 6446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5387" h="644657">
                <a:moveTo>
                  <a:pt x="0" y="644657"/>
                </a:moveTo>
                <a:lnTo>
                  <a:pt x="40253" y="0"/>
                </a:lnTo>
                <a:lnTo>
                  <a:pt x="1625387" y="9762"/>
                </a:lnTo>
                <a:lnTo>
                  <a:pt x="1625387" y="644037"/>
                </a:lnTo>
                <a:lnTo>
                  <a:pt x="0" y="644657"/>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4" name="椭圆 13"/>
          <p:cNvSpPr/>
          <p:nvPr>
            <p:custDataLst>
              <p:tags r:id="rId6"/>
            </p:custDataLst>
          </p:nvPr>
        </p:nvSpPr>
        <p:spPr>
          <a:xfrm>
            <a:off x="5554123" y="3061305"/>
            <a:ext cx="648586" cy="648586"/>
          </a:xfrm>
          <a:prstGeom prst="ellipse">
            <a:avLst/>
          </a:prstGeom>
          <a:gradFill>
            <a:gsLst>
              <a:gs pos="99000">
                <a:srgbClr val="4F9AD3">
                  <a:alpha val="100000"/>
                </a:srgbClr>
              </a:gs>
              <a:gs pos="0">
                <a:srgbClr val="0070C0"/>
              </a:gs>
              <a:gs pos="100000">
                <a:schemeClr val="accent1">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5" name="椭圆 14"/>
          <p:cNvSpPr/>
          <p:nvPr>
            <p:custDataLst>
              <p:tags r:id="rId7"/>
            </p:custDataLst>
          </p:nvPr>
        </p:nvSpPr>
        <p:spPr>
          <a:xfrm>
            <a:off x="5563648" y="4308523"/>
            <a:ext cx="648586" cy="6485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7" name="椭圆 16"/>
          <p:cNvSpPr/>
          <p:nvPr>
            <p:custDataLst>
              <p:tags r:id="rId8"/>
            </p:custDataLst>
          </p:nvPr>
        </p:nvSpPr>
        <p:spPr>
          <a:xfrm>
            <a:off x="8133372" y="3061305"/>
            <a:ext cx="648586" cy="6485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8" name="椭圆 17"/>
          <p:cNvSpPr/>
          <p:nvPr>
            <p:custDataLst>
              <p:tags r:id="rId9"/>
            </p:custDataLst>
          </p:nvPr>
        </p:nvSpPr>
        <p:spPr>
          <a:xfrm>
            <a:off x="8142897" y="4308523"/>
            <a:ext cx="648586" cy="648586"/>
          </a:xfrm>
          <a:prstGeom prst="ellipse">
            <a:avLst/>
          </a:prstGeom>
          <a:gradFill>
            <a:gsLst>
              <a:gs pos="96000">
                <a:srgbClr val="4F9AD3">
                  <a:alpha val="100000"/>
                </a:srgbClr>
              </a:gs>
              <a:gs pos="0">
                <a:srgbClr val="0070C0"/>
              </a:gs>
              <a:gs pos="100000">
                <a:schemeClr val="accent1">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9" name="任意多边形 18"/>
          <p:cNvSpPr/>
          <p:nvPr>
            <p:custDataLst>
              <p:tags r:id="rId10"/>
            </p:custDataLst>
          </p:nvPr>
        </p:nvSpPr>
        <p:spPr>
          <a:xfrm>
            <a:off x="5706856" y="3192897"/>
            <a:ext cx="343120" cy="380620"/>
          </a:xfrm>
          <a:custGeom>
            <a:avLst/>
            <a:gdLst>
              <a:gd name="connsiteX0" fmla="*/ 118385 w 296668"/>
              <a:gd name="connsiteY0" fmla="*/ 317979 h 329092"/>
              <a:gd name="connsiteX1" fmla="*/ 177916 w 296668"/>
              <a:gd name="connsiteY1" fmla="*/ 317979 h 329092"/>
              <a:gd name="connsiteX2" fmla="*/ 183208 w 296668"/>
              <a:gd name="connsiteY2" fmla="*/ 323536 h 329092"/>
              <a:gd name="connsiteX3" fmla="*/ 177916 w 296668"/>
              <a:gd name="connsiteY3" fmla="*/ 329092 h 329092"/>
              <a:gd name="connsiteX4" fmla="*/ 118385 w 296668"/>
              <a:gd name="connsiteY4" fmla="*/ 329092 h 329092"/>
              <a:gd name="connsiteX5" fmla="*/ 111770 w 296668"/>
              <a:gd name="connsiteY5" fmla="*/ 323536 h 329092"/>
              <a:gd name="connsiteX6" fmla="*/ 118385 w 296668"/>
              <a:gd name="connsiteY6" fmla="*/ 317979 h 329092"/>
              <a:gd name="connsiteX7" fmla="*/ 118385 w 296668"/>
              <a:gd name="connsiteY7" fmla="*/ 287816 h 329092"/>
              <a:gd name="connsiteX8" fmla="*/ 177916 w 296668"/>
              <a:gd name="connsiteY8" fmla="*/ 287816 h 329092"/>
              <a:gd name="connsiteX9" fmla="*/ 183208 w 296668"/>
              <a:gd name="connsiteY9" fmla="*/ 292579 h 329092"/>
              <a:gd name="connsiteX10" fmla="*/ 177916 w 296668"/>
              <a:gd name="connsiteY10" fmla="*/ 297341 h 329092"/>
              <a:gd name="connsiteX11" fmla="*/ 118385 w 296668"/>
              <a:gd name="connsiteY11" fmla="*/ 297341 h 329092"/>
              <a:gd name="connsiteX12" fmla="*/ 111770 w 296668"/>
              <a:gd name="connsiteY12" fmla="*/ 292579 h 329092"/>
              <a:gd name="connsiteX13" fmla="*/ 118385 w 296668"/>
              <a:gd name="connsiteY13" fmla="*/ 287816 h 329092"/>
              <a:gd name="connsiteX14" fmla="*/ 270643 w 296668"/>
              <a:gd name="connsiteY14" fmla="*/ 157302 h 329092"/>
              <a:gd name="connsiteX15" fmla="*/ 292135 w 296668"/>
              <a:gd name="connsiteY15" fmla="*/ 163538 h 329092"/>
              <a:gd name="connsiteX16" fmla="*/ 296165 w 296668"/>
              <a:gd name="connsiteY16" fmla="*/ 169775 h 329092"/>
              <a:gd name="connsiteX17" fmla="*/ 290792 w 296668"/>
              <a:gd name="connsiteY17" fmla="*/ 173517 h 329092"/>
              <a:gd name="connsiteX18" fmla="*/ 289449 w 296668"/>
              <a:gd name="connsiteY18" fmla="*/ 173517 h 329092"/>
              <a:gd name="connsiteX19" fmla="*/ 267956 w 296668"/>
              <a:gd name="connsiteY19" fmla="*/ 167280 h 329092"/>
              <a:gd name="connsiteX20" fmla="*/ 263926 w 296668"/>
              <a:gd name="connsiteY20" fmla="*/ 159796 h 329092"/>
              <a:gd name="connsiteX21" fmla="*/ 270643 w 296668"/>
              <a:gd name="connsiteY21" fmla="*/ 157302 h 329092"/>
              <a:gd name="connsiteX22" fmla="*/ 24702 w 296668"/>
              <a:gd name="connsiteY22" fmla="*/ 157302 h 329092"/>
              <a:gd name="connsiteX23" fmla="*/ 31114 w 296668"/>
              <a:gd name="connsiteY23" fmla="*/ 159796 h 329092"/>
              <a:gd name="connsiteX24" fmla="*/ 28549 w 296668"/>
              <a:gd name="connsiteY24" fmla="*/ 167280 h 329092"/>
              <a:gd name="connsiteX25" fmla="*/ 6751 w 296668"/>
              <a:gd name="connsiteY25" fmla="*/ 173517 h 329092"/>
              <a:gd name="connsiteX26" fmla="*/ 5469 w 296668"/>
              <a:gd name="connsiteY26" fmla="*/ 173517 h 329092"/>
              <a:gd name="connsiteX27" fmla="*/ 340 w 296668"/>
              <a:gd name="connsiteY27" fmla="*/ 169775 h 329092"/>
              <a:gd name="connsiteX28" fmla="*/ 4187 w 296668"/>
              <a:gd name="connsiteY28" fmla="*/ 163538 h 329092"/>
              <a:gd name="connsiteX29" fmla="*/ 24702 w 296668"/>
              <a:gd name="connsiteY29" fmla="*/ 157302 h 329092"/>
              <a:gd name="connsiteX30" fmla="*/ 174683 w 296668"/>
              <a:gd name="connsiteY30" fmla="*/ 85640 h 329092"/>
              <a:gd name="connsiteX31" fmla="*/ 182444 w 296668"/>
              <a:gd name="connsiteY31" fmla="*/ 85640 h 329092"/>
              <a:gd name="connsiteX32" fmla="*/ 205728 w 296668"/>
              <a:gd name="connsiteY32" fmla="*/ 109135 h 329092"/>
              <a:gd name="connsiteX33" fmla="*/ 207021 w 296668"/>
              <a:gd name="connsiteY33" fmla="*/ 113051 h 329092"/>
              <a:gd name="connsiteX34" fmla="*/ 207021 w 296668"/>
              <a:gd name="connsiteY34" fmla="*/ 136546 h 329092"/>
              <a:gd name="connsiteX35" fmla="*/ 201847 w 296668"/>
              <a:gd name="connsiteY35" fmla="*/ 141767 h 329092"/>
              <a:gd name="connsiteX36" fmla="*/ 196673 w 296668"/>
              <a:gd name="connsiteY36" fmla="*/ 136546 h 329092"/>
              <a:gd name="connsiteX37" fmla="*/ 196673 w 296668"/>
              <a:gd name="connsiteY37" fmla="*/ 115661 h 329092"/>
              <a:gd name="connsiteX38" fmla="*/ 174683 w 296668"/>
              <a:gd name="connsiteY38" fmla="*/ 93472 h 329092"/>
              <a:gd name="connsiteX39" fmla="*/ 174683 w 296668"/>
              <a:gd name="connsiteY39" fmla="*/ 85640 h 329092"/>
              <a:gd name="connsiteX40" fmla="*/ 289449 w 296668"/>
              <a:gd name="connsiteY40" fmla="*/ 71916 h 329092"/>
              <a:gd name="connsiteX41" fmla="*/ 296165 w 296668"/>
              <a:gd name="connsiteY41" fmla="*/ 75998 h 329092"/>
              <a:gd name="connsiteX42" fmla="*/ 292135 w 296668"/>
              <a:gd name="connsiteY42" fmla="*/ 82801 h 329092"/>
              <a:gd name="connsiteX43" fmla="*/ 270643 w 296668"/>
              <a:gd name="connsiteY43" fmla="*/ 90966 h 329092"/>
              <a:gd name="connsiteX44" fmla="*/ 269299 w 296668"/>
              <a:gd name="connsiteY44" fmla="*/ 90966 h 329092"/>
              <a:gd name="connsiteX45" fmla="*/ 263926 w 296668"/>
              <a:gd name="connsiteY45" fmla="*/ 86884 h 329092"/>
              <a:gd name="connsiteX46" fmla="*/ 267956 w 296668"/>
              <a:gd name="connsiteY46" fmla="*/ 80080 h 329092"/>
              <a:gd name="connsiteX47" fmla="*/ 289449 w 296668"/>
              <a:gd name="connsiteY47" fmla="*/ 71916 h 329092"/>
              <a:gd name="connsiteX48" fmla="*/ 6751 w 296668"/>
              <a:gd name="connsiteY48" fmla="*/ 71916 h 329092"/>
              <a:gd name="connsiteX49" fmla="*/ 28549 w 296668"/>
              <a:gd name="connsiteY49" fmla="*/ 80080 h 329092"/>
              <a:gd name="connsiteX50" fmla="*/ 31114 w 296668"/>
              <a:gd name="connsiteY50" fmla="*/ 86884 h 329092"/>
              <a:gd name="connsiteX51" fmla="*/ 25985 w 296668"/>
              <a:gd name="connsiteY51" fmla="*/ 90966 h 329092"/>
              <a:gd name="connsiteX52" fmla="*/ 24702 w 296668"/>
              <a:gd name="connsiteY52" fmla="*/ 90966 h 329092"/>
              <a:gd name="connsiteX53" fmla="*/ 4187 w 296668"/>
              <a:gd name="connsiteY53" fmla="*/ 82801 h 329092"/>
              <a:gd name="connsiteX54" fmla="*/ 340 w 296668"/>
              <a:gd name="connsiteY54" fmla="*/ 75998 h 329092"/>
              <a:gd name="connsiteX55" fmla="*/ 6751 w 296668"/>
              <a:gd name="connsiteY55" fmla="*/ 71916 h 329092"/>
              <a:gd name="connsiteX56" fmla="*/ 117171 w 296668"/>
              <a:gd name="connsiteY56" fmla="*/ 67154 h 329092"/>
              <a:gd name="connsiteX57" fmla="*/ 73671 w 296668"/>
              <a:gd name="connsiteY57" fmla="*/ 110571 h 329092"/>
              <a:gd name="connsiteX58" fmla="*/ 73671 w 296668"/>
              <a:gd name="connsiteY58" fmla="*/ 172408 h 329092"/>
              <a:gd name="connsiteX59" fmla="*/ 118490 w 296668"/>
              <a:gd name="connsiteY59" fmla="*/ 217141 h 329092"/>
              <a:gd name="connsiteX60" fmla="*/ 119808 w 296668"/>
              <a:gd name="connsiteY60" fmla="*/ 219772 h 329092"/>
              <a:gd name="connsiteX61" fmla="*/ 121126 w 296668"/>
              <a:gd name="connsiteY61" fmla="*/ 222403 h 329092"/>
              <a:gd name="connsiteX62" fmla="*/ 121126 w 296668"/>
              <a:gd name="connsiteY62" fmla="*/ 248717 h 329092"/>
              <a:gd name="connsiteX63" fmla="*/ 127717 w 296668"/>
              <a:gd name="connsiteY63" fmla="*/ 259242 h 329092"/>
              <a:gd name="connsiteX64" fmla="*/ 167263 w 296668"/>
              <a:gd name="connsiteY64" fmla="*/ 259242 h 329092"/>
              <a:gd name="connsiteX65" fmla="*/ 175172 w 296668"/>
              <a:gd name="connsiteY65" fmla="*/ 248717 h 329092"/>
              <a:gd name="connsiteX66" fmla="*/ 175172 w 296668"/>
              <a:gd name="connsiteY66" fmla="*/ 222403 h 329092"/>
              <a:gd name="connsiteX67" fmla="*/ 175172 w 296668"/>
              <a:gd name="connsiteY67" fmla="*/ 221088 h 329092"/>
              <a:gd name="connsiteX68" fmla="*/ 176490 w 296668"/>
              <a:gd name="connsiteY68" fmla="*/ 217141 h 329092"/>
              <a:gd name="connsiteX69" fmla="*/ 221309 w 296668"/>
              <a:gd name="connsiteY69" fmla="*/ 172408 h 329092"/>
              <a:gd name="connsiteX70" fmla="*/ 221309 w 296668"/>
              <a:gd name="connsiteY70" fmla="*/ 110571 h 329092"/>
              <a:gd name="connsiteX71" fmla="*/ 177809 w 296668"/>
              <a:gd name="connsiteY71" fmla="*/ 67154 h 329092"/>
              <a:gd name="connsiteX72" fmla="*/ 117171 w 296668"/>
              <a:gd name="connsiteY72" fmla="*/ 67154 h 329092"/>
              <a:gd name="connsiteX73" fmla="*/ 115312 w 296668"/>
              <a:gd name="connsiteY73" fmla="*/ 57629 h 329092"/>
              <a:gd name="connsiteX74" fmla="*/ 181254 w 296668"/>
              <a:gd name="connsiteY74" fmla="*/ 57629 h 329092"/>
              <a:gd name="connsiteX75" fmla="*/ 185211 w 296668"/>
              <a:gd name="connsiteY75" fmla="*/ 58942 h 329092"/>
              <a:gd name="connsiteX76" fmla="*/ 232689 w 296668"/>
              <a:gd name="connsiteY76" fmla="*/ 106215 h 329092"/>
              <a:gd name="connsiteX77" fmla="*/ 234008 w 296668"/>
              <a:gd name="connsiteY77" fmla="*/ 110154 h 329092"/>
              <a:gd name="connsiteX78" fmla="*/ 234008 w 296668"/>
              <a:gd name="connsiteY78" fmla="*/ 175810 h 329092"/>
              <a:gd name="connsiteX79" fmla="*/ 232689 w 296668"/>
              <a:gd name="connsiteY79" fmla="*/ 179749 h 329092"/>
              <a:gd name="connsiteX80" fmla="*/ 186530 w 296668"/>
              <a:gd name="connsiteY80" fmla="*/ 224395 h 329092"/>
              <a:gd name="connsiteX81" fmla="*/ 186530 w 296668"/>
              <a:gd name="connsiteY81" fmla="*/ 250657 h 329092"/>
              <a:gd name="connsiteX82" fmla="*/ 185211 w 296668"/>
              <a:gd name="connsiteY82" fmla="*/ 254597 h 329092"/>
              <a:gd name="connsiteX83" fmla="*/ 175979 w 296668"/>
              <a:gd name="connsiteY83" fmla="*/ 267728 h 329092"/>
              <a:gd name="connsiteX84" fmla="*/ 172022 w 296668"/>
              <a:gd name="connsiteY84" fmla="*/ 270354 h 329092"/>
              <a:gd name="connsiteX85" fmla="*/ 125862 w 296668"/>
              <a:gd name="connsiteY85" fmla="*/ 270354 h 329092"/>
              <a:gd name="connsiteX86" fmla="*/ 121906 w 296668"/>
              <a:gd name="connsiteY86" fmla="*/ 267728 h 329092"/>
              <a:gd name="connsiteX87" fmla="*/ 112674 w 296668"/>
              <a:gd name="connsiteY87" fmla="*/ 255910 h 329092"/>
              <a:gd name="connsiteX88" fmla="*/ 111355 w 296668"/>
              <a:gd name="connsiteY88" fmla="*/ 254597 h 329092"/>
              <a:gd name="connsiteX89" fmla="*/ 110036 w 296668"/>
              <a:gd name="connsiteY89" fmla="*/ 224395 h 329092"/>
              <a:gd name="connsiteX90" fmla="*/ 65196 w 296668"/>
              <a:gd name="connsiteY90" fmla="*/ 179749 h 329092"/>
              <a:gd name="connsiteX91" fmla="*/ 62558 w 296668"/>
              <a:gd name="connsiteY91" fmla="*/ 175810 h 329092"/>
              <a:gd name="connsiteX92" fmla="*/ 62558 w 296668"/>
              <a:gd name="connsiteY92" fmla="*/ 110154 h 329092"/>
              <a:gd name="connsiteX93" fmla="*/ 65196 w 296668"/>
              <a:gd name="connsiteY93" fmla="*/ 106215 h 329092"/>
              <a:gd name="connsiteX94" fmla="*/ 111355 w 296668"/>
              <a:gd name="connsiteY94" fmla="*/ 58942 h 329092"/>
              <a:gd name="connsiteX95" fmla="*/ 115312 w 296668"/>
              <a:gd name="connsiteY95" fmla="*/ 57629 h 329092"/>
              <a:gd name="connsiteX96" fmla="*/ 233373 w 296668"/>
              <a:gd name="connsiteY96" fmla="*/ 1514 h 329092"/>
              <a:gd name="connsiteX97" fmla="*/ 239723 w 296668"/>
              <a:gd name="connsiteY97" fmla="*/ 1514 h 329092"/>
              <a:gd name="connsiteX98" fmla="*/ 240993 w 296668"/>
              <a:gd name="connsiteY98" fmla="*/ 8071 h 329092"/>
              <a:gd name="connsiteX99" fmla="*/ 228293 w 296668"/>
              <a:gd name="connsiteY99" fmla="*/ 26431 h 329092"/>
              <a:gd name="connsiteX100" fmla="*/ 224483 w 296668"/>
              <a:gd name="connsiteY100" fmla="*/ 29054 h 329092"/>
              <a:gd name="connsiteX101" fmla="*/ 220673 w 296668"/>
              <a:gd name="connsiteY101" fmla="*/ 27742 h 329092"/>
              <a:gd name="connsiteX102" fmla="*/ 219403 w 296668"/>
              <a:gd name="connsiteY102" fmla="*/ 19874 h 329092"/>
              <a:gd name="connsiteX103" fmla="*/ 233373 w 296668"/>
              <a:gd name="connsiteY103" fmla="*/ 1514 h 329092"/>
              <a:gd name="connsiteX104" fmla="*/ 55707 w 296668"/>
              <a:gd name="connsiteY104" fmla="*/ 1514 h 329092"/>
              <a:gd name="connsiteX105" fmla="*/ 63728 w 296668"/>
              <a:gd name="connsiteY105" fmla="*/ 1514 h 329092"/>
              <a:gd name="connsiteX106" fmla="*/ 77096 w 296668"/>
              <a:gd name="connsiteY106" fmla="*/ 19874 h 329092"/>
              <a:gd name="connsiteX107" fmla="*/ 75759 w 296668"/>
              <a:gd name="connsiteY107" fmla="*/ 27742 h 329092"/>
              <a:gd name="connsiteX108" fmla="*/ 71749 w 296668"/>
              <a:gd name="connsiteY108" fmla="*/ 29054 h 329092"/>
              <a:gd name="connsiteX109" fmla="*/ 67738 w 296668"/>
              <a:gd name="connsiteY109" fmla="*/ 26431 h 329092"/>
              <a:gd name="connsiteX110" fmla="*/ 54370 w 296668"/>
              <a:gd name="connsiteY110" fmla="*/ 8071 h 329092"/>
              <a:gd name="connsiteX111" fmla="*/ 55707 w 296668"/>
              <a:gd name="connsiteY111" fmla="*/ 1514 h 32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296668" h="329092">
                <a:moveTo>
                  <a:pt x="118385" y="317979"/>
                </a:moveTo>
                <a:cubicBezTo>
                  <a:pt x="118385" y="317979"/>
                  <a:pt x="118385" y="317979"/>
                  <a:pt x="177916" y="317979"/>
                </a:cubicBezTo>
                <a:cubicBezTo>
                  <a:pt x="180562" y="317979"/>
                  <a:pt x="183208" y="320757"/>
                  <a:pt x="183208" y="323536"/>
                </a:cubicBezTo>
                <a:cubicBezTo>
                  <a:pt x="183208" y="326314"/>
                  <a:pt x="180562" y="329092"/>
                  <a:pt x="177916" y="329092"/>
                </a:cubicBezTo>
                <a:cubicBezTo>
                  <a:pt x="177916" y="329092"/>
                  <a:pt x="177916" y="329092"/>
                  <a:pt x="118385" y="329092"/>
                </a:cubicBezTo>
                <a:cubicBezTo>
                  <a:pt x="114416" y="329092"/>
                  <a:pt x="111770" y="326314"/>
                  <a:pt x="111770" y="323536"/>
                </a:cubicBezTo>
                <a:cubicBezTo>
                  <a:pt x="111770" y="320757"/>
                  <a:pt x="114416" y="317979"/>
                  <a:pt x="118385" y="317979"/>
                </a:cubicBezTo>
                <a:close/>
                <a:moveTo>
                  <a:pt x="118385" y="287816"/>
                </a:moveTo>
                <a:cubicBezTo>
                  <a:pt x="118385" y="287816"/>
                  <a:pt x="118385" y="287816"/>
                  <a:pt x="177916" y="287816"/>
                </a:cubicBezTo>
                <a:cubicBezTo>
                  <a:pt x="180562" y="287816"/>
                  <a:pt x="183208" y="290197"/>
                  <a:pt x="183208" y="292579"/>
                </a:cubicBezTo>
                <a:cubicBezTo>
                  <a:pt x="183208" y="294960"/>
                  <a:pt x="180562" y="297341"/>
                  <a:pt x="177916" y="297341"/>
                </a:cubicBezTo>
                <a:cubicBezTo>
                  <a:pt x="177916" y="297341"/>
                  <a:pt x="177916" y="297341"/>
                  <a:pt x="118385" y="297341"/>
                </a:cubicBezTo>
                <a:cubicBezTo>
                  <a:pt x="114416" y="297341"/>
                  <a:pt x="111770" y="294960"/>
                  <a:pt x="111770" y="292579"/>
                </a:cubicBezTo>
                <a:cubicBezTo>
                  <a:pt x="111770" y="290197"/>
                  <a:pt x="114416" y="287816"/>
                  <a:pt x="118385" y="287816"/>
                </a:cubicBezTo>
                <a:close/>
                <a:moveTo>
                  <a:pt x="270643" y="157302"/>
                </a:moveTo>
                <a:cubicBezTo>
                  <a:pt x="270643" y="157302"/>
                  <a:pt x="270643" y="157302"/>
                  <a:pt x="292135" y="163538"/>
                </a:cubicBezTo>
                <a:cubicBezTo>
                  <a:pt x="296165" y="164786"/>
                  <a:pt x="297508" y="167280"/>
                  <a:pt x="296165" y="169775"/>
                </a:cubicBezTo>
                <a:cubicBezTo>
                  <a:pt x="296165" y="172270"/>
                  <a:pt x="293478" y="173517"/>
                  <a:pt x="290792" y="173517"/>
                </a:cubicBezTo>
                <a:cubicBezTo>
                  <a:pt x="290792" y="173517"/>
                  <a:pt x="289449" y="173517"/>
                  <a:pt x="289449" y="173517"/>
                </a:cubicBezTo>
                <a:cubicBezTo>
                  <a:pt x="289449" y="173517"/>
                  <a:pt x="289449" y="173517"/>
                  <a:pt x="267956" y="167280"/>
                </a:cubicBezTo>
                <a:cubicBezTo>
                  <a:pt x="263926" y="166033"/>
                  <a:pt x="262583" y="162291"/>
                  <a:pt x="263926" y="159796"/>
                </a:cubicBezTo>
                <a:cubicBezTo>
                  <a:pt x="265270" y="157302"/>
                  <a:pt x="267956" y="156054"/>
                  <a:pt x="270643" y="157302"/>
                </a:cubicBezTo>
                <a:close/>
                <a:moveTo>
                  <a:pt x="24702" y="157302"/>
                </a:moveTo>
                <a:cubicBezTo>
                  <a:pt x="27267" y="156054"/>
                  <a:pt x="31114" y="157302"/>
                  <a:pt x="31114" y="159796"/>
                </a:cubicBezTo>
                <a:cubicBezTo>
                  <a:pt x="32396" y="162291"/>
                  <a:pt x="31114" y="166033"/>
                  <a:pt x="28549" y="167280"/>
                </a:cubicBezTo>
                <a:cubicBezTo>
                  <a:pt x="28549" y="167280"/>
                  <a:pt x="28549" y="167280"/>
                  <a:pt x="6751" y="173517"/>
                </a:cubicBezTo>
                <a:cubicBezTo>
                  <a:pt x="6751" y="173517"/>
                  <a:pt x="5469" y="173517"/>
                  <a:pt x="5469" y="173517"/>
                </a:cubicBezTo>
                <a:cubicBezTo>
                  <a:pt x="2905" y="173517"/>
                  <a:pt x="1622" y="172270"/>
                  <a:pt x="340" y="169775"/>
                </a:cubicBezTo>
                <a:cubicBezTo>
                  <a:pt x="-942" y="167280"/>
                  <a:pt x="1622" y="164786"/>
                  <a:pt x="4187" y="163538"/>
                </a:cubicBezTo>
                <a:cubicBezTo>
                  <a:pt x="4187" y="163538"/>
                  <a:pt x="4187" y="163538"/>
                  <a:pt x="24702" y="157302"/>
                </a:cubicBezTo>
                <a:close/>
                <a:moveTo>
                  <a:pt x="174683" y="85640"/>
                </a:moveTo>
                <a:cubicBezTo>
                  <a:pt x="175977" y="83029"/>
                  <a:pt x="179857" y="83029"/>
                  <a:pt x="182444" y="85640"/>
                </a:cubicBezTo>
                <a:cubicBezTo>
                  <a:pt x="182444" y="85640"/>
                  <a:pt x="182444" y="85640"/>
                  <a:pt x="205728" y="109135"/>
                </a:cubicBezTo>
                <a:cubicBezTo>
                  <a:pt x="205728" y="110440"/>
                  <a:pt x="207021" y="111746"/>
                  <a:pt x="207021" y="113051"/>
                </a:cubicBezTo>
                <a:cubicBezTo>
                  <a:pt x="207021" y="113051"/>
                  <a:pt x="207021" y="113051"/>
                  <a:pt x="207021" y="136546"/>
                </a:cubicBezTo>
                <a:cubicBezTo>
                  <a:pt x="207021" y="139157"/>
                  <a:pt x="204434" y="141767"/>
                  <a:pt x="201847" y="141767"/>
                </a:cubicBezTo>
                <a:cubicBezTo>
                  <a:pt x="197966" y="141767"/>
                  <a:pt x="196673" y="139157"/>
                  <a:pt x="196673" y="136546"/>
                </a:cubicBezTo>
                <a:cubicBezTo>
                  <a:pt x="196673" y="136546"/>
                  <a:pt x="196673" y="136546"/>
                  <a:pt x="196673" y="115661"/>
                </a:cubicBezTo>
                <a:lnTo>
                  <a:pt x="174683" y="93472"/>
                </a:lnTo>
                <a:cubicBezTo>
                  <a:pt x="172096" y="90861"/>
                  <a:pt x="172096" y="88250"/>
                  <a:pt x="174683" y="85640"/>
                </a:cubicBezTo>
                <a:close/>
                <a:moveTo>
                  <a:pt x="289449" y="71916"/>
                </a:moveTo>
                <a:cubicBezTo>
                  <a:pt x="292135" y="71916"/>
                  <a:pt x="294822" y="73276"/>
                  <a:pt x="296165" y="75998"/>
                </a:cubicBezTo>
                <a:cubicBezTo>
                  <a:pt x="297508" y="78719"/>
                  <a:pt x="296165" y="82801"/>
                  <a:pt x="292135" y="82801"/>
                </a:cubicBezTo>
                <a:cubicBezTo>
                  <a:pt x="292135" y="82801"/>
                  <a:pt x="292135" y="82801"/>
                  <a:pt x="270643" y="90966"/>
                </a:cubicBezTo>
                <a:cubicBezTo>
                  <a:pt x="270643" y="90966"/>
                  <a:pt x="269299" y="90966"/>
                  <a:pt x="269299" y="90966"/>
                </a:cubicBezTo>
                <a:cubicBezTo>
                  <a:pt x="266613" y="90966"/>
                  <a:pt x="263926" y="89606"/>
                  <a:pt x="263926" y="86884"/>
                </a:cubicBezTo>
                <a:cubicBezTo>
                  <a:pt x="262583" y="84163"/>
                  <a:pt x="263926" y="80080"/>
                  <a:pt x="267956" y="80080"/>
                </a:cubicBezTo>
                <a:cubicBezTo>
                  <a:pt x="267956" y="80080"/>
                  <a:pt x="267956" y="80080"/>
                  <a:pt x="289449" y="71916"/>
                </a:cubicBezTo>
                <a:close/>
                <a:moveTo>
                  <a:pt x="6751" y="71916"/>
                </a:moveTo>
                <a:cubicBezTo>
                  <a:pt x="6751" y="71916"/>
                  <a:pt x="6751" y="71916"/>
                  <a:pt x="28549" y="80080"/>
                </a:cubicBezTo>
                <a:cubicBezTo>
                  <a:pt x="31114" y="80080"/>
                  <a:pt x="32396" y="84163"/>
                  <a:pt x="31114" y="86884"/>
                </a:cubicBezTo>
                <a:cubicBezTo>
                  <a:pt x="31114" y="89606"/>
                  <a:pt x="28549" y="90966"/>
                  <a:pt x="25985" y="90966"/>
                </a:cubicBezTo>
                <a:cubicBezTo>
                  <a:pt x="25985" y="90966"/>
                  <a:pt x="24702" y="90966"/>
                  <a:pt x="24702" y="90966"/>
                </a:cubicBezTo>
                <a:cubicBezTo>
                  <a:pt x="24702" y="90966"/>
                  <a:pt x="24702" y="90966"/>
                  <a:pt x="4187" y="82801"/>
                </a:cubicBezTo>
                <a:cubicBezTo>
                  <a:pt x="1622" y="82801"/>
                  <a:pt x="-942" y="78719"/>
                  <a:pt x="340" y="75998"/>
                </a:cubicBezTo>
                <a:cubicBezTo>
                  <a:pt x="1622" y="73276"/>
                  <a:pt x="4187" y="71916"/>
                  <a:pt x="6751" y="71916"/>
                </a:cubicBezTo>
                <a:close/>
                <a:moveTo>
                  <a:pt x="117171" y="67154"/>
                </a:moveTo>
                <a:cubicBezTo>
                  <a:pt x="117171" y="67154"/>
                  <a:pt x="117171" y="67154"/>
                  <a:pt x="73671" y="110571"/>
                </a:cubicBezTo>
                <a:lnTo>
                  <a:pt x="73671" y="172408"/>
                </a:lnTo>
                <a:cubicBezTo>
                  <a:pt x="73671" y="172408"/>
                  <a:pt x="73671" y="172408"/>
                  <a:pt x="118490" y="217141"/>
                </a:cubicBezTo>
                <a:cubicBezTo>
                  <a:pt x="118490" y="218456"/>
                  <a:pt x="119808" y="218456"/>
                  <a:pt x="119808" y="219772"/>
                </a:cubicBezTo>
                <a:cubicBezTo>
                  <a:pt x="119808" y="221088"/>
                  <a:pt x="121126" y="221088"/>
                  <a:pt x="121126" y="222403"/>
                </a:cubicBezTo>
                <a:cubicBezTo>
                  <a:pt x="121126" y="222403"/>
                  <a:pt x="121126" y="243454"/>
                  <a:pt x="121126" y="248717"/>
                </a:cubicBezTo>
                <a:cubicBezTo>
                  <a:pt x="121126" y="248717"/>
                  <a:pt x="121126" y="248717"/>
                  <a:pt x="127717" y="259242"/>
                </a:cubicBezTo>
                <a:cubicBezTo>
                  <a:pt x="127717" y="259242"/>
                  <a:pt x="127717" y="259242"/>
                  <a:pt x="167263" y="259242"/>
                </a:cubicBezTo>
                <a:cubicBezTo>
                  <a:pt x="167263" y="259242"/>
                  <a:pt x="167263" y="259242"/>
                  <a:pt x="175172" y="248717"/>
                </a:cubicBezTo>
                <a:cubicBezTo>
                  <a:pt x="175172" y="248717"/>
                  <a:pt x="175172" y="248717"/>
                  <a:pt x="175172" y="222403"/>
                </a:cubicBezTo>
                <a:cubicBezTo>
                  <a:pt x="175172" y="222403"/>
                  <a:pt x="175172" y="222403"/>
                  <a:pt x="175172" y="221088"/>
                </a:cubicBezTo>
                <a:cubicBezTo>
                  <a:pt x="175172" y="219772"/>
                  <a:pt x="175172" y="218456"/>
                  <a:pt x="176490" y="217141"/>
                </a:cubicBezTo>
                <a:cubicBezTo>
                  <a:pt x="176490" y="217141"/>
                  <a:pt x="176490" y="217141"/>
                  <a:pt x="221309" y="172408"/>
                </a:cubicBezTo>
                <a:cubicBezTo>
                  <a:pt x="221309" y="172408"/>
                  <a:pt x="221309" y="172408"/>
                  <a:pt x="221309" y="110571"/>
                </a:cubicBezTo>
                <a:cubicBezTo>
                  <a:pt x="221309" y="110571"/>
                  <a:pt x="221309" y="110571"/>
                  <a:pt x="177809" y="67154"/>
                </a:cubicBezTo>
                <a:cubicBezTo>
                  <a:pt x="177809" y="67154"/>
                  <a:pt x="177809" y="67154"/>
                  <a:pt x="117171" y="67154"/>
                </a:cubicBezTo>
                <a:close/>
                <a:moveTo>
                  <a:pt x="115312" y="57629"/>
                </a:moveTo>
                <a:cubicBezTo>
                  <a:pt x="115312" y="57629"/>
                  <a:pt x="115312" y="57629"/>
                  <a:pt x="181254" y="57629"/>
                </a:cubicBezTo>
                <a:cubicBezTo>
                  <a:pt x="182573" y="57629"/>
                  <a:pt x="183892" y="57629"/>
                  <a:pt x="185211" y="58942"/>
                </a:cubicBezTo>
                <a:cubicBezTo>
                  <a:pt x="185211" y="58942"/>
                  <a:pt x="185211" y="58942"/>
                  <a:pt x="232689" y="106215"/>
                </a:cubicBezTo>
                <a:cubicBezTo>
                  <a:pt x="232689" y="106215"/>
                  <a:pt x="234008" y="107528"/>
                  <a:pt x="234008" y="110154"/>
                </a:cubicBezTo>
                <a:cubicBezTo>
                  <a:pt x="234008" y="110154"/>
                  <a:pt x="234008" y="110154"/>
                  <a:pt x="234008" y="175810"/>
                </a:cubicBezTo>
                <a:cubicBezTo>
                  <a:pt x="234008" y="177123"/>
                  <a:pt x="232689" y="178436"/>
                  <a:pt x="232689" y="179749"/>
                </a:cubicBezTo>
                <a:cubicBezTo>
                  <a:pt x="232689" y="179749"/>
                  <a:pt x="232689" y="179749"/>
                  <a:pt x="186530" y="224395"/>
                </a:cubicBezTo>
                <a:cubicBezTo>
                  <a:pt x="186530" y="224395"/>
                  <a:pt x="186530" y="224395"/>
                  <a:pt x="186530" y="250657"/>
                </a:cubicBezTo>
                <a:cubicBezTo>
                  <a:pt x="186530" y="251971"/>
                  <a:pt x="186530" y="253284"/>
                  <a:pt x="185211" y="254597"/>
                </a:cubicBezTo>
                <a:cubicBezTo>
                  <a:pt x="185211" y="254597"/>
                  <a:pt x="185211" y="254597"/>
                  <a:pt x="175979" y="267728"/>
                </a:cubicBezTo>
                <a:cubicBezTo>
                  <a:pt x="174660" y="269041"/>
                  <a:pt x="173341" y="270354"/>
                  <a:pt x="172022" y="270354"/>
                </a:cubicBezTo>
                <a:cubicBezTo>
                  <a:pt x="172022" y="270354"/>
                  <a:pt x="172022" y="270354"/>
                  <a:pt x="125862" y="270354"/>
                </a:cubicBezTo>
                <a:cubicBezTo>
                  <a:pt x="124544" y="270354"/>
                  <a:pt x="123225" y="269041"/>
                  <a:pt x="121906" y="267728"/>
                </a:cubicBezTo>
                <a:cubicBezTo>
                  <a:pt x="121906" y="267728"/>
                  <a:pt x="121906" y="267728"/>
                  <a:pt x="112674" y="255910"/>
                </a:cubicBezTo>
                <a:cubicBezTo>
                  <a:pt x="112674" y="255910"/>
                  <a:pt x="111355" y="254597"/>
                  <a:pt x="111355" y="254597"/>
                </a:cubicBezTo>
                <a:cubicBezTo>
                  <a:pt x="110036" y="251971"/>
                  <a:pt x="110036" y="245405"/>
                  <a:pt x="110036" y="224395"/>
                </a:cubicBezTo>
                <a:cubicBezTo>
                  <a:pt x="110036" y="224395"/>
                  <a:pt x="110036" y="224395"/>
                  <a:pt x="65196" y="179749"/>
                </a:cubicBezTo>
                <a:cubicBezTo>
                  <a:pt x="63877" y="178436"/>
                  <a:pt x="62558" y="177123"/>
                  <a:pt x="62558" y="175810"/>
                </a:cubicBezTo>
                <a:cubicBezTo>
                  <a:pt x="62558" y="175810"/>
                  <a:pt x="62558" y="175810"/>
                  <a:pt x="62558" y="110154"/>
                </a:cubicBezTo>
                <a:cubicBezTo>
                  <a:pt x="62558" y="107528"/>
                  <a:pt x="63877" y="106215"/>
                  <a:pt x="65196" y="106215"/>
                </a:cubicBezTo>
                <a:cubicBezTo>
                  <a:pt x="65196" y="106215"/>
                  <a:pt x="65196" y="106215"/>
                  <a:pt x="111355" y="58942"/>
                </a:cubicBezTo>
                <a:cubicBezTo>
                  <a:pt x="112674" y="57629"/>
                  <a:pt x="113993" y="57629"/>
                  <a:pt x="115312" y="57629"/>
                </a:cubicBezTo>
                <a:close/>
                <a:moveTo>
                  <a:pt x="233373" y="1514"/>
                </a:moveTo>
                <a:cubicBezTo>
                  <a:pt x="234643" y="202"/>
                  <a:pt x="237183" y="-1109"/>
                  <a:pt x="239723" y="1514"/>
                </a:cubicBezTo>
                <a:cubicBezTo>
                  <a:pt x="242263" y="2825"/>
                  <a:pt x="243533" y="5448"/>
                  <a:pt x="240993" y="8071"/>
                </a:cubicBezTo>
                <a:cubicBezTo>
                  <a:pt x="240993" y="8071"/>
                  <a:pt x="240993" y="8071"/>
                  <a:pt x="228293" y="26431"/>
                </a:cubicBezTo>
                <a:cubicBezTo>
                  <a:pt x="227023" y="27742"/>
                  <a:pt x="225753" y="29054"/>
                  <a:pt x="224483" y="29054"/>
                </a:cubicBezTo>
                <a:cubicBezTo>
                  <a:pt x="223213" y="29054"/>
                  <a:pt x="221943" y="29054"/>
                  <a:pt x="220673" y="27742"/>
                </a:cubicBezTo>
                <a:cubicBezTo>
                  <a:pt x="218133" y="26431"/>
                  <a:pt x="218133" y="22497"/>
                  <a:pt x="219403" y="19874"/>
                </a:cubicBezTo>
                <a:cubicBezTo>
                  <a:pt x="219403" y="19874"/>
                  <a:pt x="219403" y="19874"/>
                  <a:pt x="233373" y="1514"/>
                </a:cubicBezTo>
                <a:close/>
                <a:moveTo>
                  <a:pt x="55707" y="1514"/>
                </a:moveTo>
                <a:cubicBezTo>
                  <a:pt x="58380" y="-1109"/>
                  <a:pt x="61054" y="202"/>
                  <a:pt x="63728" y="1514"/>
                </a:cubicBezTo>
                <a:cubicBezTo>
                  <a:pt x="63728" y="1514"/>
                  <a:pt x="63728" y="1514"/>
                  <a:pt x="77096" y="19874"/>
                </a:cubicBezTo>
                <a:cubicBezTo>
                  <a:pt x="78433" y="22497"/>
                  <a:pt x="78433" y="26431"/>
                  <a:pt x="75759" y="27742"/>
                </a:cubicBezTo>
                <a:cubicBezTo>
                  <a:pt x="74422" y="29054"/>
                  <a:pt x="73086" y="29054"/>
                  <a:pt x="71749" y="29054"/>
                </a:cubicBezTo>
                <a:cubicBezTo>
                  <a:pt x="70412" y="29054"/>
                  <a:pt x="69075" y="27742"/>
                  <a:pt x="67738" y="26431"/>
                </a:cubicBezTo>
                <a:lnTo>
                  <a:pt x="54370" y="8071"/>
                </a:lnTo>
                <a:cubicBezTo>
                  <a:pt x="53033" y="5448"/>
                  <a:pt x="53033" y="2825"/>
                  <a:pt x="55707" y="1514"/>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2" name="任意多边形 21"/>
          <p:cNvSpPr/>
          <p:nvPr>
            <p:custDataLst>
              <p:tags r:id="rId11"/>
            </p:custDataLst>
          </p:nvPr>
        </p:nvSpPr>
        <p:spPr>
          <a:xfrm>
            <a:off x="5793957" y="4440115"/>
            <a:ext cx="187968" cy="380620"/>
          </a:xfrm>
          <a:custGeom>
            <a:avLst/>
            <a:gdLst>
              <a:gd name="connsiteX0" fmla="*/ 100692 w 165420"/>
              <a:gd name="connsiteY0" fmla="*/ 128588 h 334963"/>
              <a:gd name="connsiteX1" fmla="*/ 121442 w 165420"/>
              <a:gd name="connsiteY1" fmla="*/ 319141 h 334963"/>
              <a:gd name="connsiteX2" fmla="*/ 120145 w 165420"/>
              <a:gd name="connsiteY2" fmla="*/ 325712 h 334963"/>
              <a:gd name="connsiteX3" fmla="*/ 121442 w 165420"/>
              <a:gd name="connsiteY3" fmla="*/ 327026 h 334963"/>
              <a:gd name="connsiteX4" fmla="*/ 127926 w 165420"/>
              <a:gd name="connsiteY4" fmla="*/ 325712 h 334963"/>
              <a:gd name="connsiteX5" fmla="*/ 122738 w 165420"/>
              <a:gd name="connsiteY5" fmla="*/ 128588 h 334963"/>
              <a:gd name="connsiteX6" fmla="*/ 100692 w 165420"/>
              <a:gd name="connsiteY6" fmla="*/ 128588 h 334963"/>
              <a:gd name="connsiteX7" fmla="*/ 43341 w 165420"/>
              <a:gd name="connsiteY7" fmla="*/ 128588 h 334963"/>
              <a:gd name="connsiteX8" fmla="*/ 38065 w 165420"/>
              <a:gd name="connsiteY8" fmla="*/ 325712 h 334963"/>
              <a:gd name="connsiteX9" fmla="*/ 44661 w 165420"/>
              <a:gd name="connsiteY9" fmla="*/ 327026 h 334963"/>
              <a:gd name="connsiteX10" fmla="*/ 45980 w 165420"/>
              <a:gd name="connsiteY10" fmla="*/ 325712 h 334963"/>
              <a:gd name="connsiteX11" fmla="*/ 44661 w 165420"/>
              <a:gd name="connsiteY11" fmla="*/ 319141 h 334963"/>
              <a:gd name="connsiteX12" fmla="*/ 65768 w 165420"/>
              <a:gd name="connsiteY12" fmla="*/ 128588 h 334963"/>
              <a:gd name="connsiteX13" fmla="*/ 43341 w 165420"/>
              <a:gd name="connsiteY13" fmla="*/ 128588 h 334963"/>
              <a:gd name="connsiteX14" fmla="*/ 87149 w 165420"/>
              <a:gd name="connsiteY14" fmla="*/ 120650 h 334963"/>
              <a:gd name="connsiteX15" fmla="*/ 125035 w 165420"/>
              <a:gd name="connsiteY15" fmla="*/ 120650 h 334963"/>
              <a:gd name="connsiteX16" fmla="*/ 127647 w 165420"/>
              <a:gd name="connsiteY16" fmla="*/ 121965 h 334963"/>
              <a:gd name="connsiteX17" fmla="*/ 134179 w 165420"/>
              <a:gd name="connsiteY17" fmla="*/ 331019 h 334963"/>
              <a:gd name="connsiteX18" fmla="*/ 131567 w 165420"/>
              <a:gd name="connsiteY18" fmla="*/ 333648 h 334963"/>
              <a:gd name="connsiteX19" fmla="*/ 121115 w 165420"/>
              <a:gd name="connsiteY19" fmla="*/ 334963 h 334963"/>
              <a:gd name="connsiteX20" fmla="*/ 111971 w 165420"/>
              <a:gd name="connsiteY20" fmla="*/ 329704 h 334963"/>
              <a:gd name="connsiteX21" fmla="*/ 113277 w 165420"/>
              <a:gd name="connsiteY21" fmla="*/ 315241 h 334963"/>
              <a:gd name="connsiteX22" fmla="*/ 85843 w 165420"/>
              <a:gd name="connsiteY22" fmla="*/ 128539 h 334963"/>
              <a:gd name="connsiteX23" fmla="*/ 83230 w 165420"/>
              <a:gd name="connsiteY23" fmla="*/ 123279 h 334963"/>
              <a:gd name="connsiteX24" fmla="*/ 87149 w 165420"/>
              <a:gd name="connsiteY24" fmla="*/ 120650 h 334963"/>
              <a:gd name="connsiteX25" fmla="*/ 40896 w 165420"/>
              <a:gd name="connsiteY25" fmla="*/ 120650 h 334963"/>
              <a:gd name="connsiteX26" fmla="*/ 79261 w 165420"/>
              <a:gd name="connsiteY26" fmla="*/ 120650 h 334963"/>
              <a:gd name="connsiteX27" fmla="*/ 83230 w 165420"/>
              <a:gd name="connsiteY27" fmla="*/ 123279 h 334963"/>
              <a:gd name="connsiteX28" fmla="*/ 80584 w 165420"/>
              <a:gd name="connsiteY28" fmla="*/ 128539 h 334963"/>
              <a:gd name="connsiteX29" fmla="*/ 52803 w 165420"/>
              <a:gd name="connsiteY29" fmla="*/ 315241 h 334963"/>
              <a:gd name="connsiteX30" fmla="*/ 54126 w 165420"/>
              <a:gd name="connsiteY30" fmla="*/ 329704 h 334963"/>
              <a:gd name="connsiteX31" fmla="*/ 44865 w 165420"/>
              <a:gd name="connsiteY31" fmla="*/ 334963 h 334963"/>
              <a:gd name="connsiteX32" fmla="*/ 34282 w 165420"/>
              <a:gd name="connsiteY32" fmla="*/ 333648 h 334963"/>
              <a:gd name="connsiteX33" fmla="*/ 31636 w 165420"/>
              <a:gd name="connsiteY33" fmla="*/ 331019 h 334963"/>
              <a:gd name="connsiteX34" fmla="*/ 38251 w 165420"/>
              <a:gd name="connsiteY34" fmla="*/ 121965 h 334963"/>
              <a:gd name="connsiteX35" fmla="*/ 40896 w 165420"/>
              <a:gd name="connsiteY35" fmla="*/ 120650 h 334963"/>
              <a:gd name="connsiteX36" fmla="*/ 56193 w 165420"/>
              <a:gd name="connsiteY36" fmla="*/ 9525 h 334963"/>
              <a:gd name="connsiteX37" fmla="*/ 18142 w 165420"/>
              <a:gd name="connsiteY37" fmla="*/ 55562 h 334963"/>
              <a:gd name="connsiteX38" fmla="*/ 44384 w 165420"/>
              <a:gd name="connsiteY38" fmla="*/ 88446 h 334963"/>
              <a:gd name="connsiteX39" fmla="*/ 47008 w 165420"/>
              <a:gd name="connsiteY39" fmla="*/ 92392 h 334963"/>
              <a:gd name="connsiteX40" fmla="*/ 47008 w 165420"/>
              <a:gd name="connsiteY40" fmla="*/ 101600 h 334963"/>
              <a:gd name="connsiteX41" fmla="*/ 117864 w 165420"/>
              <a:gd name="connsiteY41" fmla="*/ 101600 h 334963"/>
              <a:gd name="connsiteX42" fmla="*/ 117864 w 165420"/>
              <a:gd name="connsiteY42" fmla="*/ 92392 h 334963"/>
              <a:gd name="connsiteX43" fmla="*/ 120488 w 165420"/>
              <a:gd name="connsiteY43" fmla="*/ 88446 h 334963"/>
              <a:gd name="connsiteX44" fmla="*/ 146730 w 165420"/>
              <a:gd name="connsiteY44" fmla="*/ 55562 h 334963"/>
              <a:gd name="connsiteX45" fmla="*/ 108679 w 165420"/>
              <a:gd name="connsiteY45" fmla="*/ 9525 h 334963"/>
              <a:gd name="connsiteX46" fmla="*/ 115239 w 165420"/>
              <a:gd name="connsiteY46" fmla="*/ 21363 h 334963"/>
              <a:gd name="connsiteX47" fmla="*/ 136233 w 165420"/>
              <a:gd name="connsiteY47" fmla="*/ 51616 h 334963"/>
              <a:gd name="connsiteX48" fmla="*/ 127048 w 165420"/>
              <a:gd name="connsiteY48" fmla="*/ 71347 h 334963"/>
              <a:gd name="connsiteX49" fmla="*/ 82436 w 165420"/>
              <a:gd name="connsiteY49" fmla="*/ 85816 h 334963"/>
              <a:gd name="connsiteX50" fmla="*/ 37824 w 165420"/>
              <a:gd name="connsiteY50" fmla="*/ 71347 h 334963"/>
              <a:gd name="connsiteX51" fmla="*/ 28639 w 165420"/>
              <a:gd name="connsiteY51" fmla="*/ 51616 h 334963"/>
              <a:gd name="connsiteX52" fmla="*/ 49633 w 165420"/>
              <a:gd name="connsiteY52" fmla="*/ 21363 h 334963"/>
              <a:gd name="connsiteX53" fmla="*/ 56193 w 165420"/>
              <a:gd name="connsiteY53" fmla="*/ 9525 h 334963"/>
              <a:gd name="connsiteX54" fmla="*/ 64050 w 165420"/>
              <a:gd name="connsiteY54" fmla="*/ 0 h 334963"/>
              <a:gd name="connsiteX55" fmla="*/ 67990 w 165420"/>
              <a:gd name="connsiteY55" fmla="*/ 2646 h 334963"/>
              <a:gd name="connsiteX56" fmla="*/ 67990 w 165420"/>
              <a:gd name="connsiteY56" fmla="*/ 6614 h 334963"/>
              <a:gd name="connsiteX57" fmla="*/ 56170 w 165420"/>
              <a:gd name="connsiteY57" fmla="*/ 26458 h 334963"/>
              <a:gd name="connsiteX58" fmla="*/ 52230 w 165420"/>
              <a:gd name="connsiteY58" fmla="*/ 29104 h 334963"/>
              <a:gd name="connsiteX59" fmla="*/ 36471 w 165420"/>
              <a:gd name="connsiteY59" fmla="*/ 51594 h 334963"/>
              <a:gd name="connsiteX60" fmla="*/ 43037 w 165420"/>
              <a:gd name="connsiteY60" fmla="*/ 66146 h 334963"/>
              <a:gd name="connsiteX61" fmla="*/ 82436 w 165420"/>
              <a:gd name="connsiteY61" fmla="*/ 78052 h 334963"/>
              <a:gd name="connsiteX62" fmla="*/ 121836 w 165420"/>
              <a:gd name="connsiteY62" fmla="*/ 66146 h 334963"/>
              <a:gd name="connsiteX63" fmla="*/ 128402 w 165420"/>
              <a:gd name="connsiteY63" fmla="*/ 51594 h 334963"/>
              <a:gd name="connsiteX64" fmla="*/ 112643 w 165420"/>
              <a:gd name="connsiteY64" fmla="*/ 29104 h 334963"/>
              <a:gd name="connsiteX65" fmla="*/ 108703 w 165420"/>
              <a:gd name="connsiteY65" fmla="*/ 26458 h 334963"/>
              <a:gd name="connsiteX66" fmla="*/ 96883 w 165420"/>
              <a:gd name="connsiteY66" fmla="*/ 6614 h 334963"/>
              <a:gd name="connsiteX67" fmla="*/ 96883 w 165420"/>
              <a:gd name="connsiteY67" fmla="*/ 2646 h 334963"/>
              <a:gd name="connsiteX68" fmla="*/ 100823 w 165420"/>
              <a:gd name="connsiteY68" fmla="*/ 0 h 334963"/>
              <a:gd name="connsiteX69" fmla="*/ 154668 w 165420"/>
              <a:gd name="connsiteY69" fmla="*/ 55562 h 334963"/>
              <a:gd name="connsiteX70" fmla="*/ 125776 w 165420"/>
              <a:gd name="connsiteY70" fmla="*/ 95250 h 334963"/>
              <a:gd name="connsiteX71" fmla="*/ 125776 w 165420"/>
              <a:gd name="connsiteY71" fmla="*/ 105833 h 334963"/>
              <a:gd name="connsiteX72" fmla="*/ 121836 w 165420"/>
              <a:gd name="connsiteY72" fmla="*/ 111125 h 334963"/>
              <a:gd name="connsiteX73" fmla="*/ 43037 w 165420"/>
              <a:gd name="connsiteY73" fmla="*/ 111125 h 334963"/>
              <a:gd name="connsiteX74" fmla="*/ 39097 w 165420"/>
              <a:gd name="connsiteY74" fmla="*/ 105833 h 334963"/>
              <a:gd name="connsiteX75" fmla="*/ 39097 w 165420"/>
              <a:gd name="connsiteY75" fmla="*/ 95250 h 334963"/>
              <a:gd name="connsiteX76" fmla="*/ 10205 w 165420"/>
              <a:gd name="connsiteY76" fmla="*/ 55562 h 334963"/>
              <a:gd name="connsiteX77" fmla="*/ 64050 w 165420"/>
              <a:gd name="connsiteY77"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5420" h="334963">
                <a:moveTo>
                  <a:pt x="100692" y="128588"/>
                </a:moveTo>
                <a:cubicBezTo>
                  <a:pt x="122738" y="149615"/>
                  <a:pt x="173315" y="210066"/>
                  <a:pt x="121442" y="319141"/>
                </a:cubicBezTo>
                <a:cubicBezTo>
                  <a:pt x="120145" y="321769"/>
                  <a:pt x="118848" y="325712"/>
                  <a:pt x="120145" y="325712"/>
                </a:cubicBezTo>
                <a:cubicBezTo>
                  <a:pt x="120145" y="325712"/>
                  <a:pt x="120145" y="327026"/>
                  <a:pt x="121442" y="327026"/>
                </a:cubicBezTo>
                <a:cubicBezTo>
                  <a:pt x="124035" y="327026"/>
                  <a:pt x="125332" y="325712"/>
                  <a:pt x="127926" y="325712"/>
                </a:cubicBezTo>
                <a:cubicBezTo>
                  <a:pt x="135707" y="313885"/>
                  <a:pt x="192767" y="214008"/>
                  <a:pt x="122738" y="128588"/>
                </a:cubicBezTo>
                <a:cubicBezTo>
                  <a:pt x="122738" y="128588"/>
                  <a:pt x="122738" y="128588"/>
                  <a:pt x="100692" y="128588"/>
                </a:cubicBezTo>
                <a:close/>
                <a:moveTo>
                  <a:pt x="43341" y="128588"/>
                </a:moveTo>
                <a:cubicBezTo>
                  <a:pt x="-27895" y="214008"/>
                  <a:pt x="30149" y="313885"/>
                  <a:pt x="38065" y="325712"/>
                </a:cubicBezTo>
                <a:cubicBezTo>
                  <a:pt x="40703" y="325712"/>
                  <a:pt x="42022" y="327026"/>
                  <a:pt x="44661" y="327026"/>
                </a:cubicBezTo>
                <a:cubicBezTo>
                  <a:pt x="45980" y="327026"/>
                  <a:pt x="45980" y="325712"/>
                  <a:pt x="45980" y="325712"/>
                </a:cubicBezTo>
                <a:cubicBezTo>
                  <a:pt x="47299" y="325712"/>
                  <a:pt x="45980" y="321769"/>
                  <a:pt x="44661" y="319141"/>
                </a:cubicBezTo>
                <a:cubicBezTo>
                  <a:pt x="-8107" y="210066"/>
                  <a:pt x="43341" y="149615"/>
                  <a:pt x="65768" y="128588"/>
                </a:cubicBezTo>
                <a:cubicBezTo>
                  <a:pt x="65768" y="128588"/>
                  <a:pt x="65768" y="128588"/>
                  <a:pt x="43341" y="128588"/>
                </a:cubicBezTo>
                <a:close/>
                <a:moveTo>
                  <a:pt x="87149" y="120650"/>
                </a:moveTo>
                <a:cubicBezTo>
                  <a:pt x="87149" y="120650"/>
                  <a:pt x="87149" y="120650"/>
                  <a:pt x="125035" y="120650"/>
                </a:cubicBezTo>
                <a:cubicBezTo>
                  <a:pt x="125035" y="120650"/>
                  <a:pt x="126341" y="121965"/>
                  <a:pt x="127647" y="121965"/>
                </a:cubicBezTo>
                <a:cubicBezTo>
                  <a:pt x="208643" y="216631"/>
                  <a:pt x="134179" y="329704"/>
                  <a:pt x="134179" y="331019"/>
                </a:cubicBezTo>
                <a:cubicBezTo>
                  <a:pt x="132873" y="332334"/>
                  <a:pt x="132873" y="332334"/>
                  <a:pt x="131567" y="333648"/>
                </a:cubicBezTo>
                <a:cubicBezTo>
                  <a:pt x="127647" y="333648"/>
                  <a:pt x="123728" y="334963"/>
                  <a:pt x="121115" y="334963"/>
                </a:cubicBezTo>
                <a:cubicBezTo>
                  <a:pt x="115890" y="334963"/>
                  <a:pt x="113277" y="332334"/>
                  <a:pt x="111971" y="329704"/>
                </a:cubicBezTo>
                <a:cubicBezTo>
                  <a:pt x="109358" y="324445"/>
                  <a:pt x="113277" y="316556"/>
                  <a:pt x="113277" y="315241"/>
                </a:cubicBezTo>
                <a:cubicBezTo>
                  <a:pt x="175984" y="185076"/>
                  <a:pt x="89762" y="131169"/>
                  <a:pt x="85843" y="128539"/>
                </a:cubicBezTo>
                <a:cubicBezTo>
                  <a:pt x="84536" y="127224"/>
                  <a:pt x="83230" y="125909"/>
                  <a:pt x="83230" y="123279"/>
                </a:cubicBezTo>
                <a:cubicBezTo>
                  <a:pt x="84536" y="121965"/>
                  <a:pt x="85843" y="120650"/>
                  <a:pt x="87149" y="120650"/>
                </a:cubicBezTo>
                <a:close/>
                <a:moveTo>
                  <a:pt x="40896" y="120650"/>
                </a:moveTo>
                <a:cubicBezTo>
                  <a:pt x="40896" y="120650"/>
                  <a:pt x="40896" y="120650"/>
                  <a:pt x="79261" y="120650"/>
                </a:cubicBezTo>
                <a:cubicBezTo>
                  <a:pt x="80584" y="120650"/>
                  <a:pt x="81907" y="121965"/>
                  <a:pt x="83230" y="123279"/>
                </a:cubicBezTo>
                <a:cubicBezTo>
                  <a:pt x="83230" y="125909"/>
                  <a:pt x="81907" y="127224"/>
                  <a:pt x="80584" y="128539"/>
                </a:cubicBezTo>
                <a:cubicBezTo>
                  <a:pt x="76615" y="131169"/>
                  <a:pt x="-10697" y="185076"/>
                  <a:pt x="52803" y="315241"/>
                </a:cubicBezTo>
                <a:cubicBezTo>
                  <a:pt x="52803" y="316556"/>
                  <a:pt x="56771" y="324445"/>
                  <a:pt x="54126" y="329704"/>
                </a:cubicBezTo>
                <a:cubicBezTo>
                  <a:pt x="52803" y="332334"/>
                  <a:pt x="50157" y="334963"/>
                  <a:pt x="44865" y="334963"/>
                </a:cubicBezTo>
                <a:cubicBezTo>
                  <a:pt x="42219" y="334963"/>
                  <a:pt x="38251" y="333648"/>
                  <a:pt x="34282" y="333648"/>
                </a:cubicBezTo>
                <a:cubicBezTo>
                  <a:pt x="32959" y="332334"/>
                  <a:pt x="32959" y="332334"/>
                  <a:pt x="31636" y="331019"/>
                </a:cubicBezTo>
                <a:cubicBezTo>
                  <a:pt x="31636" y="329704"/>
                  <a:pt x="-43770" y="216631"/>
                  <a:pt x="38251" y="121965"/>
                </a:cubicBezTo>
                <a:cubicBezTo>
                  <a:pt x="39574" y="121965"/>
                  <a:pt x="40896" y="120650"/>
                  <a:pt x="40896" y="120650"/>
                </a:cubicBezTo>
                <a:close/>
                <a:moveTo>
                  <a:pt x="56193" y="9525"/>
                </a:moveTo>
                <a:cubicBezTo>
                  <a:pt x="19454" y="12156"/>
                  <a:pt x="18142" y="39778"/>
                  <a:pt x="18142" y="55562"/>
                </a:cubicBezTo>
                <a:cubicBezTo>
                  <a:pt x="18142" y="76608"/>
                  <a:pt x="44384" y="88446"/>
                  <a:pt x="44384" y="88446"/>
                </a:cubicBezTo>
                <a:cubicBezTo>
                  <a:pt x="45696" y="89762"/>
                  <a:pt x="47008" y="91077"/>
                  <a:pt x="47008" y="92392"/>
                </a:cubicBezTo>
                <a:cubicBezTo>
                  <a:pt x="47008" y="92392"/>
                  <a:pt x="47008" y="92392"/>
                  <a:pt x="47008" y="101600"/>
                </a:cubicBezTo>
                <a:cubicBezTo>
                  <a:pt x="47008" y="101600"/>
                  <a:pt x="47008" y="101600"/>
                  <a:pt x="117864" y="101600"/>
                </a:cubicBezTo>
                <a:cubicBezTo>
                  <a:pt x="117864" y="101600"/>
                  <a:pt x="117864" y="101600"/>
                  <a:pt x="117864" y="92392"/>
                </a:cubicBezTo>
                <a:cubicBezTo>
                  <a:pt x="117864" y="91077"/>
                  <a:pt x="119176" y="89762"/>
                  <a:pt x="120488" y="88446"/>
                </a:cubicBezTo>
                <a:cubicBezTo>
                  <a:pt x="120488" y="88446"/>
                  <a:pt x="146730" y="76608"/>
                  <a:pt x="146730" y="55562"/>
                </a:cubicBezTo>
                <a:cubicBezTo>
                  <a:pt x="146730" y="39778"/>
                  <a:pt x="145418" y="12156"/>
                  <a:pt x="108679" y="9525"/>
                </a:cubicBezTo>
                <a:cubicBezTo>
                  <a:pt x="108679" y="9525"/>
                  <a:pt x="108679" y="9525"/>
                  <a:pt x="115239" y="21363"/>
                </a:cubicBezTo>
                <a:cubicBezTo>
                  <a:pt x="120488" y="22678"/>
                  <a:pt x="136233" y="27940"/>
                  <a:pt x="136233" y="51616"/>
                </a:cubicBezTo>
                <a:cubicBezTo>
                  <a:pt x="136233" y="52932"/>
                  <a:pt x="136233" y="62139"/>
                  <a:pt x="127048" y="71347"/>
                </a:cubicBezTo>
                <a:cubicBezTo>
                  <a:pt x="117864" y="81870"/>
                  <a:pt x="103430" y="85816"/>
                  <a:pt x="82436" y="85816"/>
                </a:cubicBezTo>
                <a:cubicBezTo>
                  <a:pt x="61442" y="85816"/>
                  <a:pt x="47008" y="81870"/>
                  <a:pt x="37824" y="71347"/>
                </a:cubicBezTo>
                <a:cubicBezTo>
                  <a:pt x="28639" y="62139"/>
                  <a:pt x="28639" y="52932"/>
                  <a:pt x="28639" y="51616"/>
                </a:cubicBezTo>
                <a:cubicBezTo>
                  <a:pt x="28639" y="27940"/>
                  <a:pt x="44384" y="22678"/>
                  <a:pt x="49633" y="21363"/>
                </a:cubicBezTo>
                <a:cubicBezTo>
                  <a:pt x="49633" y="21363"/>
                  <a:pt x="49633" y="21363"/>
                  <a:pt x="56193" y="9525"/>
                </a:cubicBezTo>
                <a:close/>
                <a:moveTo>
                  <a:pt x="64050" y="0"/>
                </a:moveTo>
                <a:cubicBezTo>
                  <a:pt x="65363" y="0"/>
                  <a:pt x="66677" y="1323"/>
                  <a:pt x="67990" y="2646"/>
                </a:cubicBezTo>
                <a:cubicBezTo>
                  <a:pt x="67990" y="3969"/>
                  <a:pt x="67990" y="5292"/>
                  <a:pt x="67990" y="6614"/>
                </a:cubicBezTo>
                <a:cubicBezTo>
                  <a:pt x="67990" y="6614"/>
                  <a:pt x="67990" y="6614"/>
                  <a:pt x="56170" y="26458"/>
                </a:cubicBezTo>
                <a:cubicBezTo>
                  <a:pt x="54857" y="27781"/>
                  <a:pt x="53544" y="29104"/>
                  <a:pt x="52230" y="29104"/>
                </a:cubicBezTo>
                <a:cubicBezTo>
                  <a:pt x="50917" y="29104"/>
                  <a:pt x="36471" y="30427"/>
                  <a:pt x="36471" y="51594"/>
                </a:cubicBezTo>
                <a:cubicBezTo>
                  <a:pt x="36471" y="52917"/>
                  <a:pt x="36471" y="59531"/>
                  <a:pt x="43037" y="66146"/>
                </a:cubicBezTo>
                <a:cubicBezTo>
                  <a:pt x="50917" y="74083"/>
                  <a:pt x="64050" y="78052"/>
                  <a:pt x="82436" y="78052"/>
                </a:cubicBezTo>
                <a:cubicBezTo>
                  <a:pt x="100823" y="78052"/>
                  <a:pt x="113956" y="74083"/>
                  <a:pt x="121836" y="66146"/>
                </a:cubicBezTo>
                <a:cubicBezTo>
                  <a:pt x="128402" y="59531"/>
                  <a:pt x="128402" y="52917"/>
                  <a:pt x="128402" y="51594"/>
                </a:cubicBezTo>
                <a:cubicBezTo>
                  <a:pt x="128402" y="30427"/>
                  <a:pt x="113956" y="29104"/>
                  <a:pt x="112643" y="29104"/>
                </a:cubicBezTo>
                <a:cubicBezTo>
                  <a:pt x="111329" y="29104"/>
                  <a:pt x="110016" y="27781"/>
                  <a:pt x="108703" y="26458"/>
                </a:cubicBezTo>
                <a:cubicBezTo>
                  <a:pt x="108703" y="26458"/>
                  <a:pt x="108703" y="26458"/>
                  <a:pt x="96883" y="6614"/>
                </a:cubicBezTo>
                <a:cubicBezTo>
                  <a:pt x="96883" y="5292"/>
                  <a:pt x="96883" y="3969"/>
                  <a:pt x="96883" y="2646"/>
                </a:cubicBezTo>
                <a:cubicBezTo>
                  <a:pt x="98196" y="1323"/>
                  <a:pt x="99509" y="0"/>
                  <a:pt x="100823" y="0"/>
                </a:cubicBezTo>
                <a:cubicBezTo>
                  <a:pt x="153355" y="0"/>
                  <a:pt x="154668" y="38364"/>
                  <a:pt x="154668" y="55562"/>
                </a:cubicBezTo>
                <a:cubicBezTo>
                  <a:pt x="154668" y="78052"/>
                  <a:pt x="133655" y="91281"/>
                  <a:pt x="125776" y="95250"/>
                </a:cubicBezTo>
                <a:cubicBezTo>
                  <a:pt x="125776" y="95250"/>
                  <a:pt x="125776" y="95250"/>
                  <a:pt x="125776" y="105833"/>
                </a:cubicBezTo>
                <a:cubicBezTo>
                  <a:pt x="125776" y="108479"/>
                  <a:pt x="124462" y="111125"/>
                  <a:pt x="121836" y="111125"/>
                </a:cubicBezTo>
                <a:cubicBezTo>
                  <a:pt x="121836" y="111125"/>
                  <a:pt x="121836" y="111125"/>
                  <a:pt x="43037" y="111125"/>
                </a:cubicBezTo>
                <a:cubicBezTo>
                  <a:pt x="40411" y="111125"/>
                  <a:pt x="39097" y="108479"/>
                  <a:pt x="39097" y="105833"/>
                </a:cubicBezTo>
                <a:cubicBezTo>
                  <a:pt x="39097" y="105833"/>
                  <a:pt x="39097" y="105833"/>
                  <a:pt x="39097" y="95250"/>
                </a:cubicBezTo>
                <a:cubicBezTo>
                  <a:pt x="31218" y="91281"/>
                  <a:pt x="10205" y="78052"/>
                  <a:pt x="10205" y="55562"/>
                </a:cubicBezTo>
                <a:cubicBezTo>
                  <a:pt x="10205" y="38364"/>
                  <a:pt x="11518" y="0"/>
                  <a:pt x="640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3" name="任意多边形 22"/>
          <p:cNvSpPr/>
          <p:nvPr>
            <p:custDataLst>
              <p:tags r:id="rId12"/>
            </p:custDataLst>
          </p:nvPr>
        </p:nvSpPr>
        <p:spPr>
          <a:xfrm>
            <a:off x="8267355" y="3198258"/>
            <a:ext cx="380620" cy="369898"/>
          </a:xfrm>
          <a:custGeom>
            <a:avLst/>
            <a:gdLst>
              <a:gd name="connsiteX0" fmla="*/ 80786 w 338138"/>
              <a:gd name="connsiteY0" fmla="*/ 271462 h 328612"/>
              <a:gd name="connsiteX1" fmla="*/ 85725 w 338138"/>
              <a:gd name="connsiteY1" fmla="*/ 277956 h 328612"/>
              <a:gd name="connsiteX2" fmla="*/ 85725 w 338138"/>
              <a:gd name="connsiteY2" fmla="*/ 322118 h 328612"/>
              <a:gd name="connsiteX3" fmla="*/ 80786 w 338138"/>
              <a:gd name="connsiteY3" fmla="*/ 328612 h 328612"/>
              <a:gd name="connsiteX4" fmla="*/ 74612 w 338138"/>
              <a:gd name="connsiteY4" fmla="*/ 322118 h 328612"/>
              <a:gd name="connsiteX5" fmla="*/ 74612 w 338138"/>
              <a:gd name="connsiteY5" fmla="*/ 277956 h 328612"/>
              <a:gd name="connsiteX6" fmla="*/ 80786 w 338138"/>
              <a:gd name="connsiteY6" fmla="*/ 271462 h 328612"/>
              <a:gd name="connsiteX7" fmla="*/ 59490 w 338138"/>
              <a:gd name="connsiteY7" fmla="*/ 261436 h 328612"/>
              <a:gd name="connsiteX8" fmla="*/ 67260 w 338138"/>
              <a:gd name="connsiteY8" fmla="*/ 261436 h 328612"/>
              <a:gd name="connsiteX9" fmla="*/ 67260 w 338138"/>
              <a:gd name="connsiteY9" fmla="*/ 269457 h 328612"/>
              <a:gd name="connsiteX10" fmla="*/ 30998 w 338138"/>
              <a:gd name="connsiteY10" fmla="*/ 306888 h 328612"/>
              <a:gd name="connsiteX11" fmla="*/ 27113 w 338138"/>
              <a:gd name="connsiteY11" fmla="*/ 309562 h 328612"/>
              <a:gd name="connsiteX12" fmla="*/ 21932 w 338138"/>
              <a:gd name="connsiteY12" fmla="*/ 306888 h 328612"/>
              <a:gd name="connsiteX13" fmla="*/ 21932 w 338138"/>
              <a:gd name="connsiteY13" fmla="*/ 298867 h 328612"/>
              <a:gd name="connsiteX14" fmla="*/ 59490 w 338138"/>
              <a:gd name="connsiteY14" fmla="*/ 261436 h 328612"/>
              <a:gd name="connsiteX15" fmla="*/ 5317 w 338138"/>
              <a:gd name="connsiteY15" fmla="*/ 236537 h 328612"/>
              <a:gd name="connsiteX16" fmla="*/ 51834 w 338138"/>
              <a:gd name="connsiteY16" fmla="*/ 236537 h 328612"/>
              <a:gd name="connsiteX17" fmla="*/ 57150 w 338138"/>
              <a:gd name="connsiteY17" fmla="*/ 243593 h 328612"/>
              <a:gd name="connsiteX18" fmla="*/ 51834 w 338138"/>
              <a:gd name="connsiteY18" fmla="*/ 249237 h 328612"/>
              <a:gd name="connsiteX19" fmla="*/ 5317 w 338138"/>
              <a:gd name="connsiteY19" fmla="*/ 249237 h 328612"/>
              <a:gd name="connsiteX20" fmla="*/ 0 w 338138"/>
              <a:gd name="connsiteY20" fmla="*/ 243593 h 328612"/>
              <a:gd name="connsiteX21" fmla="*/ 5317 w 338138"/>
              <a:gd name="connsiteY21" fmla="*/ 236537 h 328612"/>
              <a:gd name="connsiteX22" fmla="*/ 81448 w 338138"/>
              <a:gd name="connsiteY22" fmla="*/ 192087 h 328612"/>
              <a:gd name="connsiteX23" fmla="*/ 85403 w 338138"/>
              <a:gd name="connsiteY23" fmla="*/ 252735 h 328612"/>
              <a:gd name="connsiteX24" fmla="*/ 146051 w 338138"/>
              <a:gd name="connsiteY24" fmla="*/ 256691 h 328612"/>
              <a:gd name="connsiteX25" fmla="*/ 81448 w 338138"/>
              <a:gd name="connsiteY25" fmla="*/ 192087 h 328612"/>
              <a:gd name="connsiteX26" fmla="*/ 97142 w 338138"/>
              <a:gd name="connsiteY26" fmla="*/ 160337 h 328612"/>
              <a:gd name="connsiteX27" fmla="*/ 82550 w 338138"/>
              <a:gd name="connsiteY27" fmla="*/ 174929 h 328612"/>
              <a:gd name="connsiteX28" fmla="*/ 82550 w 338138"/>
              <a:gd name="connsiteY28" fmla="*/ 176255 h 328612"/>
              <a:gd name="connsiteX29" fmla="*/ 160817 w 338138"/>
              <a:gd name="connsiteY29" fmla="*/ 255849 h 328612"/>
              <a:gd name="connsiteX30" fmla="*/ 162143 w 338138"/>
              <a:gd name="connsiteY30" fmla="*/ 255849 h 328612"/>
              <a:gd name="connsiteX31" fmla="*/ 163470 w 338138"/>
              <a:gd name="connsiteY31" fmla="*/ 255849 h 328612"/>
              <a:gd name="connsiteX32" fmla="*/ 178062 w 338138"/>
              <a:gd name="connsiteY32" fmla="*/ 241257 h 328612"/>
              <a:gd name="connsiteX33" fmla="*/ 178062 w 338138"/>
              <a:gd name="connsiteY33" fmla="*/ 239930 h 328612"/>
              <a:gd name="connsiteX34" fmla="*/ 105102 w 338138"/>
              <a:gd name="connsiteY34" fmla="*/ 166970 h 328612"/>
              <a:gd name="connsiteX35" fmla="*/ 102448 w 338138"/>
              <a:gd name="connsiteY35" fmla="*/ 162990 h 328612"/>
              <a:gd name="connsiteX36" fmla="*/ 98469 w 338138"/>
              <a:gd name="connsiteY36" fmla="*/ 160337 h 328612"/>
              <a:gd name="connsiteX37" fmla="*/ 97142 w 338138"/>
              <a:gd name="connsiteY37" fmla="*/ 160337 h 328612"/>
              <a:gd name="connsiteX38" fmla="*/ 127977 w 338138"/>
              <a:gd name="connsiteY38" fmla="*/ 152125 h 328612"/>
              <a:gd name="connsiteX39" fmla="*/ 117475 w 338138"/>
              <a:gd name="connsiteY39" fmla="*/ 162627 h 328612"/>
              <a:gd name="connsiteX40" fmla="*/ 173923 w 338138"/>
              <a:gd name="connsiteY40" fmla="*/ 219075 h 328612"/>
              <a:gd name="connsiteX41" fmla="*/ 184425 w 338138"/>
              <a:gd name="connsiteY41" fmla="*/ 208573 h 328612"/>
              <a:gd name="connsiteX42" fmla="*/ 184425 w 338138"/>
              <a:gd name="connsiteY42" fmla="*/ 207260 h 328612"/>
              <a:gd name="connsiteX43" fmla="*/ 181800 w 338138"/>
              <a:gd name="connsiteY43" fmla="*/ 203322 h 328612"/>
              <a:gd name="connsiteX44" fmla="*/ 133228 w 338138"/>
              <a:gd name="connsiteY44" fmla="*/ 154750 h 328612"/>
              <a:gd name="connsiteX45" fmla="*/ 130603 w 338138"/>
              <a:gd name="connsiteY45" fmla="*/ 152125 h 328612"/>
              <a:gd name="connsiteX46" fmla="*/ 127977 w 338138"/>
              <a:gd name="connsiteY46" fmla="*/ 152125 h 328612"/>
              <a:gd name="connsiteX47" fmla="*/ 185738 w 338138"/>
              <a:gd name="connsiteY47" fmla="*/ 142875 h 328612"/>
              <a:gd name="connsiteX48" fmla="*/ 193675 w 338138"/>
              <a:gd name="connsiteY48" fmla="*/ 150813 h 328612"/>
              <a:gd name="connsiteX49" fmla="*/ 179388 w 338138"/>
              <a:gd name="connsiteY49" fmla="*/ 166688 h 328612"/>
              <a:gd name="connsiteX50" fmla="*/ 171450 w 338138"/>
              <a:gd name="connsiteY50" fmla="*/ 158750 h 328612"/>
              <a:gd name="connsiteX51" fmla="*/ 199232 w 338138"/>
              <a:gd name="connsiteY51" fmla="*/ 134937 h 328612"/>
              <a:gd name="connsiteX52" fmla="*/ 204788 w 338138"/>
              <a:gd name="connsiteY52" fmla="*/ 139700 h 328612"/>
              <a:gd name="connsiteX53" fmla="*/ 199232 w 338138"/>
              <a:gd name="connsiteY53" fmla="*/ 144464 h 328612"/>
              <a:gd name="connsiteX54" fmla="*/ 193675 w 338138"/>
              <a:gd name="connsiteY54" fmla="*/ 139700 h 328612"/>
              <a:gd name="connsiteX55" fmla="*/ 199232 w 338138"/>
              <a:gd name="connsiteY55" fmla="*/ 134937 h 328612"/>
              <a:gd name="connsiteX56" fmla="*/ 219075 w 338138"/>
              <a:gd name="connsiteY56" fmla="*/ 111125 h 328612"/>
              <a:gd name="connsiteX57" fmla="*/ 227012 w 338138"/>
              <a:gd name="connsiteY57" fmla="*/ 119063 h 328612"/>
              <a:gd name="connsiteX58" fmla="*/ 209550 w 338138"/>
              <a:gd name="connsiteY58" fmla="*/ 134938 h 328612"/>
              <a:gd name="connsiteX59" fmla="*/ 201612 w 338138"/>
              <a:gd name="connsiteY59" fmla="*/ 127000 h 328612"/>
              <a:gd name="connsiteX60" fmla="*/ 214313 w 338138"/>
              <a:gd name="connsiteY60" fmla="*/ 90487 h 328612"/>
              <a:gd name="connsiteX61" fmla="*/ 149225 w 338138"/>
              <a:gd name="connsiteY61" fmla="*/ 155575 h 328612"/>
              <a:gd name="connsiteX62" fmla="*/ 182563 w 338138"/>
              <a:gd name="connsiteY62" fmla="*/ 187325 h 328612"/>
              <a:gd name="connsiteX63" fmla="*/ 247650 w 338138"/>
              <a:gd name="connsiteY63" fmla="*/ 123825 h 328612"/>
              <a:gd name="connsiteX64" fmla="*/ 234950 w 338138"/>
              <a:gd name="connsiteY64" fmla="*/ 71437 h 328612"/>
              <a:gd name="connsiteX65" fmla="*/ 227012 w 338138"/>
              <a:gd name="connsiteY65" fmla="*/ 79374 h 328612"/>
              <a:gd name="connsiteX66" fmla="*/ 223837 w 338138"/>
              <a:gd name="connsiteY66" fmla="*/ 82549 h 328612"/>
              <a:gd name="connsiteX67" fmla="*/ 255588 w 338138"/>
              <a:gd name="connsiteY67" fmla="*/ 115887 h 328612"/>
              <a:gd name="connsiteX68" fmla="*/ 266700 w 338138"/>
              <a:gd name="connsiteY68" fmla="*/ 103187 h 328612"/>
              <a:gd name="connsiteX69" fmla="*/ 266700 w 338138"/>
              <a:gd name="connsiteY69" fmla="*/ 38100 h 328612"/>
              <a:gd name="connsiteX70" fmla="*/ 242887 w 338138"/>
              <a:gd name="connsiteY70" fmla="*/ 63500 h 328612"/>
              <a:gd name="connsiteX71" fmla="*/ 274637 w 338138"/>
              <a:gd name="connsiteY71" fmla="*/ 95250 h 328612"/>
              <a:gd name="connsiteX72" fmla="*/ 300037 w 338138"/>
              <a:gd name="connsiteY72" fmla="*/ 71437 h 328612"/>
              <a:gd name="connsiteX73" fmla="*/ 274902 w 338138"/>
              <a:gd name="connsiteY73" fmla="*/ 14287 h 328612"/>
              <a:gd name="connsiteX74" fmla="*/ 274902 w 338138"/>
              <a:gd name="connsiteY74" fmla="*/ 15616 h 328612"/>
              <a:gd name="connsiteX75" fmla="*/ 268287 w 338138"/>
              <a:gd name="connsiteY75" fmla="*/ 20932 h 328612"/>
              <a:gd name="connsiteX76" fmla="*/ 268287 w 338138"/>
              <a:gd name="connsiteY76" fmla="*/ 23590 h 328612"/>
              <a:gd name="connsiteX77" fmla="*/ 314590 w 338138"/>
              <a:gd name="connsiteY77" fmla="*/ 70108 h 328612"/>
              <a:gd name="connsiteX78" fmla="*/ 317236 w 338138"/>
              <a:gd name="connsiteY78" fmla="*/ 70108 h 328612"/>
              <a:gd name="connsiteX79" fmla="*/ 323850 w 338138"/>
              <a:gd name="connsiteY79" fmla="*/ 63462 h 328612"/>
              <a:gd name="connsiteX80" fmla="*/ 323850 w 338138"/>
              <a:gd name="connsiteY80" fmla="*/ 62133 h 328612"/>
              <a:gd name="connsiteX81" fmla="*/ 276225 w 338138"/>
              <a:gd name="connsiteY81" fmla="*/ 15616 h 328612"/>
              <a:gd name="connsiteX82" fmla="*/ 274902 w 338138"/>
              <a:gd name="connsiteY82" fmla="*/ 14287 h 328612"/>
              <a:gd name="connsiteX83" fmla="*/ 307212 w 338138"/>
              <a:gd name="connsiteY83" fmla="*/ 12567 h 328612"/>
              <a:gd name="connsiteX84" fmla="*/ 292100 w 338138"/>
              <a:gd name="connsiteY84" fmla="*/ 14992 h 328612"/>
              <a:gd name="connsiteX85" fmla="*/ 324339 w 338138"/>
              <a:gd name="connsiteY85" fmla="*/ 46037 h 328612"/>
              <a:gd name="connsiteX86" fmla="*/ 327025 w 338138"/>
              <a:gd name="connsiteY86" fmla="*/ 34395 h 328612"/>
              <a:gd name="connsiteX87" fmla="*/ 320309 w 338138"/>
              <a:gd name="connsiteY87" fmla="*/ 18873 h 328612"/>
              <a:gd name="connsiteX88" fmla="*/ 307212 w 338138"/>
              <a:gd name="connsiteY88" fmla="*/ 12567 h 328612"/>
              <a:gd name="connsiteX89" fmla="*/ 303774 w 338138"/>
              <a:gd name="connsiteY89" fmla="*/ 0 h 328612"/>
              <a:gd name="connsiteX90" fmla="*/ 327565 w 338138"/>
              <a:gd name="connsiteY90" fmla="*/ 10533 h 328612"/>
              <a:gd name="connsiteX91" fmla="*/ 338138 w 338138"/>
              <a:gd name="connsiteY91" fmla="*/ 34233 h 328612"/>
              <a:gd name="connsiteX92" fmla="*/ 331530 w 338138"/>
              <a:gd name="connsiteY92" fmla="*/ 53982 h 328612"/>
              <a:gd name="connsiteX93" fmla="*/ 331530 w 338138"/>
              <a:gd name="connsiteY93" fmla="*/ 72416 h 328612"/>
              <a:gd name="connsiteX94" fmla="*/ 324921 w 338138"/>
              <a:gd name="connsiteY94" fmla="*/ 77682 h 328612"/>
              <a:gd name="connsiteX95" fmla="*/ 315670 w 338138"/>
              <a:gd name="connsiteY95" fmla="*/ 81632 h 328612"/>
              <a:gd name="connsiteX96" fmla="*/ 307739 w 338138"/>
              <a:gd name="connsiteY96" fmla="*/ 78999 h 328612"/>
              <a:gd name="connsiteX97" fmla="*/ 190109 w 338138"/>
              <a:gd name="connsiteY97" fmla="*/ 196181 h 328612"/>
              <a:gd name="connsiteX98" fmla="*/ 194074 w 338138"/>
              <a:gd name="connsiteY98" fmla="*/ 198814 h 328612"/>
              <a:gd name="connsiteX99" fmla="*/ 194074 w 338138"/>
              <a:gd name="connsiteY99" fmla="*/ 217247 h 328612"/>
              <a:gd name="connsiteX100" fmla="*/ 182179 w 338138"/>
              <a:gd name="connsiteY100" fmla="*/ 229097 h 328612"/>
              <a:gd name="connsiteX101" fmla="*/ 184822 w 338138"/>
              <a:gd name="connsiteY101" fmla="*/ 231730 h 328612"/>
              <a:gd name="connsiteX102" fmla="*/ 184822 w 338138"/>
              <a:gd name="connsiteY102" fmla="*/ 248847 h 328612"/>
              <a:gd name="connsiteX103" fmla="*/ 170284 w 338138"/>
              <a:gd name="connsiteY103" fmla="*/ 264647 h 328612"/>
              <a:gd name="connsiteX104" fmla="*/ 162354 w 338138"/>
              <a:gd name="connsiteY104" fmla="*/ 267280 h 328612"/>
              <a:gd name="connsiteX105" fmla="*/ 153102 w 338138"/>
              <a:gd name="connsiteY105" fmla="*/ 264647 h 328612"/>
              <a:gd name="connsiteX106" fmla="*/ 117416 w 338138"/>
              <a:gd name="connsiteY106" fmla="*/ 277813 h 328612"/>
              <a:gd name="connsiteX107" fmla="*/ 76444 w 338138"/>
              <a:gd name="connsiteY107" fmla="*/ 260697 h 328612"/>
              <a:gd name="connsiteX108" fmla="*/ 72479 w 338138"/>
              <a:gd name="connsiteY108" fmla="*/ 184331 h 328612"/>
              <a:gd name="connsiteX109" fmla="*/ 69836 w 338138"/>
              <a:gd name="connsiteY109" fmla="*/ 176431 h 328612"/>
              <a:gd name="connsiteX110" fmla="*/ 73801 w 338138"/>
              <a:gd name="connsiteY110" fmla="*/ 167214 h 328612"/>
              <a:gd name="connsiteX111" fmla="*/ 88339 w 338138"/>
              <a:gd name="connsiteY111" fmla="*/ 152731 h 328612"/>
              <a:gd name="connsiteX112" fmla="*/ 105521 w 338138"/>
              <a:gd name="connsiteY112" fmla="*/ 152731 h 328612"/>
              <a:gd name="connsiteX113" fmla="*/ 109486 w 338138"/>
              <a:gd name="connsiteY113" fmla="*/ 155364 h 328612"/>
              <a:gd name="connsiteX114" fmla="*/ 120060 w 338138"/>
              <a:gd name="connsiteY114" fmla="*/ 144831 h 328612"/>
              <a:gd name="connsiteX115" fmla="*/ 138563 w 338138"/>
              <a:gd name="connsiteY115" fmla="*/ 144831 h 328612"/>
              <a:gd name="connsiteX116" fmla="*/ 141207 w 338138"/>
              <a:gd name="connsiteY116" fmla="*/ 147465 h 328612"/>
              <a:gd name="connsiteX117" fmla="*/ 205969 w 338138"/>
              <a:gd name="connsiteY117" fmla="*/ 82949 h 328612"/>
              <a:gd name="connsiteX118" fmla="*/ 216543 w 338138"/>
              <a:gd name="connsiteY118" fmla="*/ 72416 h 328612"/>
              <a:gd name="connsiteX119" fmla="*/ 258837 w 338138"/>
              <a:gd name="connsiteY119" fmla="*/ 30283 h 328612"/>
              <a:gd name="connsiteX120" fmla="*/ 260159 w 338138"/>
              <a:gd name="connsiteY120" fmla="*/ 13166 h 328612"/>
              <a:gd name="connsiteX121" fmla="*/ 266767 w 338138"/>
              <a:gd name="connsiteY121" fmla="*/ 7900 h 328612"/>
              <a:gd name="connsiteX122" fmla="*/ 283949 w 338138"/>
              <a:gd name="connsiteY122" fmla="*/ 6583 h 328612"/>
              <a:gd name="connsiteX123" fmla="*/ 303774 w 338138"/>
              <a:gd name="connsiteY123" fmla="*/ 0 h 32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38138" h="328612">
                <a:moveTo>
                  <a:pt x="80786" y="271462"/>
                </a:moveTo>
                <a:cubicBezTo>
                  <a:pt x="83256" y="271462"/>
                  <a:pt x="85725" y="274060"/>
                  <a:pt x="85725" y="277956"/>
                </a:cubicBezTo>
                <a:cubicBezTo>
                  <a:pt x="85725" y="277956"/>
                  <a:pt x="85725" y="277956"/>
                  <a:pt x="85725" y="322118"/>
                </a:cubicBezTo>
                <a:cubicBezTo>
                  <a:pt x="85725" y="326014"/>
                  <a:pt x="83256" y="328612"/>
                  <a:pt x="80786" y="328612"/>
                </a:cubicBezTo>
                <a:cubicBezTo>
                  <a:pt x="77082" y="328612"/>
                  <a:pt x="74612" y="326014"/>
                  <a:pt x="74612" y="322118"/>
                </a:cubicBezTo>
                <a:cubicBezTo>
                  <a:pt x="74612" y="322118"/>
                  <a:pt x="74612" y="322118"/>
                  <a:pt x="74612" y="277956"/>
                </a:cubicBezTo>
                <a:cubicBezTo>
                  <a:pt x="74612" y="274060"/>
                  <a:pt x="77082" y="271462"/>
                  <a:pt x="80786" y="271462"/>
                </a:cubicBezTo>
                <a:close/>
                <a:moveTo>
                  <a:pt x="59490" y="261436"/>
                </a:moveTo>
                <a:cubicBezTo>
                  <a:pt x="60785" y="258762"/>
                  <a:pt x="64670" y="258762"/>
                  <a:pt x="67260" y="261436"/>
                </a:cubicBezTo>
                <a:cubicBezTo>
                  <a:pt x="69850" y="264109"/>
                  <a:pt x="69850" y="266783"/>
                  <a:pt x="67260" y="269457"/>
                </a:cubicBezTo>
                <a:cubicBezTo>
                  <a:pt x="67260" y="269457"/>
                  <a:pt x="67260" y="269457"/>
                  <a:pt x="30998" y="306888"/>
                </a:cubicBezTo>
                <a:cubicBezTo>
                  <a:pt x="29703" y="308225"/>
                  <a:pt x="28408" y="309562"/>
                  <a:pt x="27113" y="309562"/>
                </a:cubicBezTo>
                <a:cubicBezTo>
                  <a:pt x="24522" y="309562"/>
                  <a:pt x="23227" y="308225"/>
                  <a:pt x="21932" y="306888"/>
                </a:cubicBezTo>
                <a:cubicBezTo>
                  <a:pt x="20637" y="305552"/>
                  <a:pt x="20637" y="301541"/>
                  <a:pt x="21932" y="298867"/>
                </a:cubicBezTo>
                <a:cubicBezTo>
                  <a:pt x="21932" y="298867"/>
                  <a:pt x="21932" y="298867"/>
                  <a:pt x="59490" y="261436"/>
                </a:cubicBezTo>
                <a:close/>
                <a:moveTo>
                  <a:pt x="5317" y="236537"/>
                </a:moveTo>
                <a:cubicBezTo>
                  <a:pt x="5317" y="236537"/>
                  <a:pt x="5317" y="236537"/>
                  <a:pt x="51834" y="236537"/>
                </a:cubicBezTo>
                <a:cubicBezTo>
                  <a:pt x="54492" y="236537"/>
                  <a:pt x="57150" y="239359"/>
                  <a:pt x="57150" y="243593"/>
                </a:cubicBezTo>
                <a:cubicBezTo>
                  <a:pt x="57150" y="246415"/>
                  <a:pt x="54492" y="249237"/>
                  <a:pt x="51834" y="249237"/>
                </a:cubicBezTo>
                <a:cubicBezTo>
                  <a:pt x="51834" y="249237"/>
                  <a:pt x="51834" y="249237"/>
                  <a:pt x="5317" y="249237"/>
                </a:cubicBezTo>
                <a:cubicBezTo>
                  <a:pt x="2658" y="249237"/>
                  <a:pt x="0" y="246415"/>
                  <a:pt x="0" y="243593"/>
                </a:cubicBezTo>
                <a:cubicBezTo>
                  <a:pt x="0" y="239359"/>
                  <a:pt x="2658" y="236537"/>
                  <a:pt x="5317" y="236537"/>
                </a:cubicBezTo>
                <a:close/>
                <a:moveTo>
                  <a:pt x="81448" y="192087"/>
                </a:moveTo>
                <a:cubicBezTo>
                  <a:pt x="68263" y="210545"/>
                  <a:pt x="69582" y="235595"/>
                  <a:pt x="85403" y="252735"/>
                </a:cubicBezTo>
                <a:cubicBezTo>
                  <a:pt x="102543" y="268557"/>
                  <a:pt x="128912" y="269875"/>
                  <a:pt x="146051" y="256691"/>
                </a:cubicBezTo>
                <a:cubicBezTo>
                  <a:pt x="146051" y="256691"/>
                  <a:pt x="146051" y="256691"/>
                  <a:pt x="81448" y="192087"/>
                </a:cubicBezTo>
                <a:close/>
                <a:moveTo>
                  <a:pt x="97142" y="160337"/>
                </a:moveTo>
                <a:cubicBezTo>
                  <a:pt x="97142" y="160337"/>
                  <a:pt x="97142" y="160337"/>
                  <a:pt x="82550" y="174929"/>
                </a:cubicBezTo>
                <a:cubicBezTo>
                  <a:pt x="82550" y="174929"/>
                  <a:pt x="82550" y="174929"/>
                  <a:pt x="82550" y="176255"/>
                </a:cubicBezTo>
                <a:cubicBezTo>
                  <a:pt x="82550" y="176255"/>
                  <a:pt x="82550" y="176255"/>
                  <a:pt x="160817" y="255849"/>
                </a:cubicBezTo>
                <a:cubicBezTo>
                  <a:pt x="160817" y="255849"/>
                  <a:pt x="160817" y="255849"/>
                  <a:pt x="162143" y="255849"/>
                </a:cubicBezTo>
                <a:cubicBezTo>
                  <a:pt x="162143" y="257175"/>
                  <a:pt x="163470" y="257175"/>
                  <a:pt x="163470" y="255849"/>
                </a:cubicBezTo>
                <a:cubicBezTo>
                  <a:pt x="163470" y="255849"/>
                  <a:pt x="163470" y="255849"/>
                  <a:pt x="178062" y="241257"/>
                </a:cubicBezTo>
                <a:cubicBezTo>
                  <a:pt x="179388" y="241257"/>
                  <a:pt x="179388" y="239930"/>
                  <a:pt x="178062" y="239930"/>
                </a:cubicBezTo>
                <a:cubicBezTo>
                  <a:pt x="178062" y="239930"/>
                  <a:pt x="178062" y="239930"/>
                  <a:pt x="105102" y="166970"/>
                </a:cubicBezTo>
                <a:cubicBezTo>
                  <a:pt x="105102" y="166970"/>
                  <a:pt x="105102" y="166970"/>
                  <a:pt x="102448" y="162990"/>
                </a:cubicBezTo>
                <a:cubicBezTo>
                  <a:pt x="102448" y="162990"/>
                  <a:pt x="102448" y="162990"/>
                  <a:pt x="98469" y="160337"/>
                </a:cubicBezTo>
                <a:cubicBezTo>
                  <a:pt x="98469" y="160337"/>
                  <a:pt x="97142" y="160337"/>
                  <a:pt x="97142" y="160337"/>
                </a:cubicBezTo>
                <a:close/>
                <a:moveTo>
                  <a:pt x="127977" y="152125"/>
                </a:moveTo>
                <a:cubicBezTo>
                  <a:pt x="127977" y="152125"/>
                  <a:pt x="127977" y="152125"/>
                  <a:pt x="117475" y="162627"/>
                </a:cubicBezTo>
                <a:cubicBezTo>
                  <a:pt x="117475" y="162627"/>
                  <a:pt x="117475" y="162627"/>
                  <a:pt x="173923" y="219075"/>
                </a:cubicBezTo>
                <a:cubicBezTo>
                  <a:pt x="173923" y="219075"/>
                  <a:pt x="173923" y="219075"/>
                  <a:pt x="184425" y="208573"/>
                </a:cubicBezTo>
                <a:cubicBezTo>
                  <a:pt x="185738" y="207260"/>
                  <a:pt x="185738" y="207260"/>
                  <a:pt x="184425" y="207260"/>
                </a:cubicBezTo>
                <a:lnTo>
                  <a:pt x="181800" y="203322"/>
                </a:lnTo>
                <a:cubicBezTo>
                  <a:pt x="181800" y="203322"/>
                  <a:pt x="181800" y="203322"/>
                  <a:pt x="133228" y="154750"/>
                </a:cubicBezTo>
                <a:cubicBezTo>
                  <a:pt x="133228" y="154750"/>
                  <a:pt x="133228" y="154750"/>
                  <a:pt x="130603" y="152125"/>
                </a:cubicBezTo>
                <a:cubicBezTo>
                  <a:pt x="129290" y="150812"/>
                  <a:pt x="129290" y="150812"/>
                  <a:pt x="127977" y="152125"/>
                </a:cubicBezTo>
                <a:close/>
                <a:moveTo>
                  <a:pt x="185738" y="142875"/>
                </a:moveTo>
                <a:lnTo>
                  <a:pt x="193675" y="150813"/>
                </a:lnTo>
                <a:lnTo>
                  <a:pt x="179388" y="166688"/>
                </a:lnTo>
                <a:lnTo>
                  <a:pt x="171450" y="158750"/>
                </a:lnTo>
                <a:close/>
                <a:moveTo>
                  <a:pt x="199232" y="134937"/>
                </a:moveTo>
                <a:cubicBezTo>
                  <a:pt x="202300" y="134937"/>
                  <a:pt x="204788" y="137070"/>
                  <a:pt x="204788" y="139700"/>
                </a:cubicBezTo>
                <a:cubicBezTo>
                  <a:pt x="204788" y="142331"/>
                  <a:pt x="202300" y="144464"/>
                  <a:pt x="199232" y="144464"/>
                </a:cubicBezTo>
                <a:cubicBezTo>
                  <a:pt x="196163" y="144464"/>
                  <a:pt x="193675" y="142331"/>
                  <a:pt x="193675" y="139700"/>
                </a:cubicBezTo>
                <a:cubicBezTo>
                  <a:pt x="193675" y="137070"/>
                  <a:pt x="196163" y="134937"/>
                  <a:pt x="199232" y="134937"/>
                </a:cubicBezTo>
                <a:close/>
                <a:moveTo>
                  <a:pt x="219075" y="111125"/>
                </a:moveTo>
                <a:lnTo>
                  <a:pt x="227012" y="119063"/>
                </a:lnTo>
                <a:lnTo>
                  <a:pt x="209550" y="134938"/>
                </a:lnTo>
                <a:lnTo>
                  <a:pt x="201612" y="127000"/>
                </a:lnTo>
                <a:close/>
                <a:moveTo>
                  <a:pt x="214313" y="90487"/>
                </a:moveTo>
                <a:lnTo>
                  <a:pt x="149225" y="155575"/>
                </a:lnTo>
                <a:lnTo>
                  <a:pt x="182563" y="187325"/>
                </a:lnTo>
                <a:lnTo>
                  <a:pt x="247650" y="123825"/>
                </a:lnTo>
                <a:close/>
                <a:moveTo>
                  <a:pt x="234950" y="71437"/>
                </a:moveTo>
                <a:lnTo>
                  <a:pt x="227012" y="79374"/>
                </a:lnTo>
                <a:lnTo>
                  <a:pt x="223837" y="82549"/>
                </a:lnTo>
                <a:lnTo>
                  <a:pt x="255588" y="115887"/>
                </a:lnTo>
                <a:lnTo>
                  <a:pt x="266700" y="103187"/>
                </a:lnTo>
                <a:close/>
                <a:moveTo>
                  <a:pt x="266700" y="38100"/>
                </a:moveTo>
                <a:lnTo>
                  <a:pt x="242887" y="63500"/>
                </a:lnTo>
                <a:lnTo>
                  <a:pt x="274637" y="95250"/>
                </a:lnTo>
                <a:lnTo>
                  <a:pt x="300037" y="71437"/>
                </a:lnTo>
                <a:close/>
                <a:moveTo>
                  <a:pt x="274902" y="14287"/>
                </a:moveTo>
                <a:cubicBezTo>
                  <a:pt x="274902" y="14287"/>
                  <a:pt x="274902" y="14287"/>
                  <a:pt x="274902" y="15616"/>
                </a:cubicBezTo>
                <a:cubicBezTo>
                  <a:pt x="274902" y="15616"/>
                  <a:pt x="274902" y="15616"/>
                  <a:pt x="268287" y="20932"/>
                </a:cubicBezTo>
                <a:cubicBezTo>
                  <a:pt x="268287" y="22261"/>
                  <a:pt x="268287" y="22261"/>
                  <a:pt x="268287" y="23590"/>
                </a:cubicBezTo>
                <a:cubicBezTo>
                  <a:pt x="268287" y="23590"/>
                  <a:pt x="268287" y="23590"/>
                  <a:pt x="314590" y="70108"/>
                </a:cubicBezTo>
                <a:cubicBezTo>
                  <a:pt x="315913" y="71437"/>
                  <a:pt x="317236" y="71437"/>
                  <a:pt x="317236" y="70108"/>
                </a:cubicBezTo>
                <a:cubicBezTo>
                  <a:pt x="317236" y="70108"/>
                  <a:pt x="317236" y="70108"/>
                  <a:pt x="323850" y="63462"/>
                </a:cubicBezTo>
                <a:cubicBezTo>
                  <a:pt x="323850" y="63462"/>
                  <a:pt x="323850" y="62133"/>
                  <a:pt x="323850" y="62133"/>
                </a:cubicBezTo>
                <a:cubicBezTo>
                  <a:pt x="323850" y="62133"/>
                  <a:pt x="323850" y="62133"/>
                  <a:pt x="276225" y="15616"/>
                </a:cubicBezTo>
                <a:cubicBezTo>
                  <a:pt x="276225" y="14287"/>
                  <a:pt x="276225" y="14287"/>
                  <a:pt x="274902" y="14287"/>
                </a:cubicBezTo>
                <a:close/>
                <a:moveTo>
                  <a:pt x="307212" y="12567"/>
                </a:moveTo>
                <a:cubicBezTo>
                  <a:pt x="302175" y="12082"/>
                  <a:pt x="296802" y="13052"/>
                  <a:pt x="292100" y="14992"/>
                </a:cubicBezTo>
                <a:cubicBezTo>
                  <a:pt x="292100" y="14992"/>
                  <a:pt x="292100" y="14992"/>
                  <a:pt x="324339" y="46037"/>
                </a:cubicBezTo>
                <a:cubicBezTo>
                  <a:pt x="325682" y="42156"/>
                  <a:pt x="327025" y="38276"/>
                  <a:pt x="327025" y="34395"/>
                </a:cubicBezTo>
                <a:cubicBezTo>
                  <a:pt x="327025" y="29221"/>
                  <a:pt x="325682" y="22754"/>
                  <a:pt x="320309" y="18873"/>
                </a:cubicBezTo>
                <a:cubicBezTo>
                  <a:pt x="316951" y="14992"/>
                  <a:pt x="312249" y="13052"/>
                  <a:pt x="307212" y="12567"/>
                </a:cubicBezTo>
                <a:close/>
                <a:moveTo>
                  <a:pt x="303774" y="0"/>
                </a:moveTo>
                <a:cubicBezTo>
                  <a:pt x="313026" y="0"/>
                  <a:pt x="320956" y="3950"/>
                  <a:pt x="327565" y="10533"/>
                </a:cubicBezTo>
                <a:cubicBezTo>
                  <a:pt x="334173" y="17116"/>
                  <a:pt x="338138" y="25016"/>
                  <a:pt x="338138" y="34233"/>
                </a:cubicBezTo>
                <a:cubicBezTo>
                  <a:pt x="338138" y="42133"/>
                  <a:pt x="335495" y="48716"/>
                  <a:pt x="331530" y="53982"/>
                </a:cubicBezTo>
                <a:cubicBezTo>
                  <a:pt x="335495" y="59249"/>
                  <a:pt x="335495" y="67149"/>
                  <a:pt x="331530" y="72416"/>
                </a:cubicBezTo>
                <a:cubicBezTo>
                  <a:pt x="331530" y="72416"/>
                  <a:pt x="331530" y="72416"/>
                  <a:pt x="324921" y="77682"/>
                </a:cubicBezTo>
                <a:cubicBezTo>
                  <a:pt x="322278" y="80315"/>
                  <a:pt x="319635" y="81632"/>
                  <a:pt x="315670" y="81632"/>
                </a:cubicBezTo>
                <a:cubicBezTo>
                  <a:pt x="313026" y="81632"/>
                  <a:pt x="310383" y="80315"/>
                  <a:pt x="307739" y="78999"/>
                </a:cubicBezTo>
                <a:cubicBezTo>
                  <a:pt x="307739" y="78999"/>
                  <a:pt x="307739" y="78999"/>
                  <a:pt x="190109" y="196181"/>
                </a:cubicBezTo>
                <a:cubicBezTo>
                  <a:pt x="190109" y="196181"/>
                  <a:pt x="190109" y="196181"/>
                  <a:pt x="194074" y="198814"/>
                </a:cubicBezTo>
                <a:cubicBezTo>
                  <a:pt x="198039" y="204081"/>
                  <a:pt x="198039" y="211980"/>
                  <a:pt x="194074" y="217247"/>
                </a:cubicBezTo>
                <a:cubicBezTo>
                  <a:pt x="194074" y="217247"/>
                  <a:pt x="194074" y="217247"/>
                  <a:pt x="182179" y="229097"/>
                </a:cubicBezTo>
                <a:cubicBezTo>
                  <a:pt x="182179" y="229097"/>
                  <a:pt x="182179" y="229097"/>
                  <a:pt x="184822" y="231730"/>
                </a:cubicBezTo>
                <a:cubicBezTo>
                  <a:pt x="190109" y="236997"/>
                  <a:pt x="190109" y="244897"/>
                  <a:pt x="184822" y="248847"/>
                </a:cubicBezTo>
                <a:cubicBezTo>
                  <a:pt x="184822" y="248847"/>
                  <a:pt x="184822" y="248847"/>
                  <a:pt x="170284" y="264647"/>
                </a:cubicBezTo>
                <a:cubicBezTo>
                  <a:pt x="167640" y="265963"/>
                  <a:pt x="164997" y="267280"/>
                  <a:pt x="162354" y="267280"/>
                </a:cubicBezTo>
                <a:cubicBezTo>
                  <a:pt x="158389" y="267280"/>
                  <a:pt x="155745" y="267280"/>
                  <a:pt x="153102" y="264647"/>
                </a:cubicBezTo>
                <a:cubicBezTo>
                  <a:pt x="142528" y="272547"/>
                  <a:pt x="130633" y="277813"/>
                  <a:pt x="117416" y="277813"/>
                </a:cubicBezTo>
                <a:cubicBezTo>
                  <a:pt x="102878" y="277813"/>
                  <a:pt x="88339" y="272547"/>
                  <a:pt x="76444" y="260697"/>
                </a:cubicBezTo>
                <a:cubicBezTo>
                  <a:pt x="55297" y="239630"/>
                  <a:pt x="53975" y="206714"/>
                  <a:pt x="72479" y="184331"/>
                </a:cubicBezTo>
                <a:cubicBezTo>
                  <a:pt x="71157" y="181697"/>
                  <a:pt x="69836" y="179064"/>
                  <a:pt x="69836" y="176431"/>
                </a:cubicBezTo>
                <a:cubicBezTo>
                  <a:pt x="69836" y="172481"/>
                  <a:pt x="71157" y="169848"/>
                  <a:pt x="73801" y="167214"/>
                </a:cubicBezTo>
                <a:cubicBezTo>
                  <a:pt x="73801" y="167214"/>
                  <a:pt x="73801" y="167214"/>
                  <a:pt x="88339" y="152731"/>
                </a:cubicBezTo>
                <a:cubicBezTo>
                  <a:pt x="92304" y="147465"/>
                  <a:pt x="101556" y="147465"/>
                  <a:pt x="105521" y="152731"/>
                </a:cubicBezTo>
                <a:cubicBezTo>
                  <a:pt x="105521" y="152731"/>
                  <a:pt x="105521" y="152731"/>
                  <a:pt x="109486" y="155364"/>
                </a:cubicBezTo>
                <a:cubicBezTo>
                  <a:pt x="109486" y="155364"/>
                  <a:pt x="109486" y="155364"/>
                  <a:pt x="120060" y="144831"/>
                </a:cubicBezTo>
                <a:cubicBezTo>
                  <a:pt x="125346" y="139565"/>
                  <a:pt x="133277" y="139565"/>
                  <a:pt x="138563" y="144831"/>
                </a:cubicBezTo>
                <a:cubicBezTo>
                  <a:pt x="138563" y="144831"/>
                  <a:pt x="138563" y="144831"/>
                  <a:pt x="141207" y="147465"/>
                </a:cubicBezTo>
                <a:cubicBezTo>
                  <a:pt x="141207" y="147465"/>
                  <a:pt x="141207" y="147465"/>
                  <a:pt x="205969" y="82949"/>
                </a:cubicBezTo>
                <a:cubicBezTo>
                  <a:pt x="205969" y="82949"/>
                  <a:pt x="205969" y="82949"/>
                  <a:pt x="216543" y="72416"/>
                </a:cubicBezTo>
                <a:cubicBezTo>
                  <a:pt x="216543" y="72416"/>
                  <a:pt x="216543" y="72416"/>
                  <a:pt x="258837" y="30283"/>
                </a:cubicBezTo>
                <a:cubicBezTo>
                  <a:pt x="254872" y="25016"/>
                  <a:pt x="254872" y="18433"/>
                  <a:pt x="260159" y="13166"/>
                </a:cubicBezTo>
                <a:cubicBezTo>
                  <a:pt x="260159" y="13166"/>
                  <a:pt x="260159" y="13166"/>
                  <a:pt x="266767" y="7900"/>
                </a:cubicBezTo>
                <a:cubicBezTo>
                  <a:pt x="270732" y="2633"/>
                  <a:pt x="278662" y="2633"/>
                  <a:pt x="283949" y="6583"/>
                </a:cubicBezTo>
                <a:cubicBezTo>
                  <a:pt x="289236" y="2633"/>
                  <a:pt x="295844" y="0"/>
                  <a:pt x="3037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4" name="任意多边形 23"/>
          <p:cNvSpPr/>
          <p:nvPr>
            <p:custDataLst>
              <p:tags r:id="rId13"/>
            </p:custDataLst>
          </p:nvPr>
        </p:nvSpPr>
        <p:spPr>
          <a:xfrm>
            <a:off x="8366228" y="4440114"/>
            <a:ext cx="201926" cy="380622"/>
          </a:xfrm>
          <a:custGeom>
            <a:avLst/>
            <a:gdLst>
              <a:gd name="connsiteX0" fmla="*/ 128587 w 179388"/>
              <a:gd name="connsiteY0" fmla="*/ 160338 h 338138"/>
              <a:gd name="connsiteX1" fmla="*/ 128587 w 179388"/>
              <a:gd name="connsiteY1" fmla="*/ 231776 h 338138"/>
              <a:gd name="connsiteX2" fmla="*/ 133350 w 179388"/>
              <a:gd name="connsiteY2" fmla="*/ 231776 h 338138"/>
              <a:gd name="connsiteX3" fmla="*/ 134937 w 179388"/>
              <a:gd name="connsiteY3" fmla="*/ 296863 h 338138"/>
              <a:gd name="connsiteX4" fmla="*/ 136525 w 179388"/>
              <a:gd name="connsiteY4" fmla="*/ 231776 h 338138"/>
              <a:gd name="connsiteX5" fmla="*/ 142875 w 179388"/>
              <a:gd name="connsiteY5" fmla="*/ 231776 h 338138"/>
              <a:gd name="connsiteX6" fmla="*/ 142875 w 179388"/>
              <a:gd name="connsiteY6" fmla="*/ 160338 h 338138"/>
              <a:gd name="connsiteX7" fmla="*/ 39687 w 179388"/>
              <a:gd name="connsiteY7" fmla="*/ 160338 h 338138"/>
              <a:gd name="connsiteX8" fmla="*/ 39687 w 179388"/>
              <a:gd name="connsiteY8" fmla="*/ 231776 h 338138"/>
              <a:gd name="connsiteX9" fmla="*/ 44450 w 179388"/>
              <a:gd name="connsiteY9" fmla="*/ 231776 h 338138"/>
              <a:gd name="connsiteX10" fmla="*/ 46037 w 179388"/>
              <a:gd name="connsiteY10" fmla="*/ 296863 h 338138"/>
              <a:gd name="connsiteX11" fmla="*/ 47625 w 179388"/>
              <a:gd name="connsiteY11" fmla="*/ 231776 h 338138"/>
              <a:gd name="connsiteX12" fmla="*/ 52387 w 179388"/>
              <a:gd name="connsiteY12" fmla="*/ 231776 h 338138"/>
              <a:gd name="connsiteX13" fmla="*/ 52387 w 179388"/>
              <a:gd name="connsiteY13" fmla="*/ 160338 h 338138"/>
              <a:gd name="connsiteX14" fmla="*/ 89694 w 179388"/>
              <a:gd name="connsiteY14" fmla="*/ 7938 h 338138"/>
              <a:gd name="connsiteX15" fmla="*/ 34310 w 179388"/>
              <a:gd name="connsiteY15" fmla="*/ 63097 h 338138"/>
              <a:gd name="connsiteX16" fmla="*/ 34310 w 179388"/>
              <a:gd name="connsiteY16" fmla="*/ 132702 h 338138"/>
              <a:gd name="connsiteX17" fmla="*/ 7937 w 179388"/>
              <a:gd name="connsiteY17" fmla="*/ 132702 h 338138"/>
              <a:gd name="connsiteX18" fmla="*/ 7937 w 179388"/>
              <a:gd name="connsiteY18" fmla="*/ 152401 h 338138"/>
              <a:gd name="connsiteX19" fmla="*/ 171450 w 179388"/>
              <a:gd name="connsiteY19" fmla="*/ 152401 h 338138"/>
              <a:gd name="connsiteX20" fmla="*/ 171450 w 179388"/>
              <a:gd name="connsiteY20" fmla="*/ 132702 h 338138"/>
              <a:gd name="connsiteX21" fmla="*/ 145077 w 179388"/>
              <a:gd name="connsiteY21" fmla="*/ 132702 h 338138"/>
              <a:gd name="connsiteX22" fmla="*/ 145077 w 179388"/>
              <a:gd name="connsiteY22" fmla="*/ 63097 h 338138"/>
              <a:gd name="connsiteX23" fmla="*/ 89694 w 179388"/>
              <a:gd name="connsiteY23" fmla="*/ 7938 h 338138"/>
              <a:gd name="connsiteX24" fmla="*/ 89694 w 179388"/>
              <a:gd name="connsiteY24" fmla="*/ 0 h 338138"/>
              <a:gd name="connsiteX25" fmla="*/ 153008 w 179388"/>
              <a:gd name="connsiteY25" fmla="*/ 63401 h 338138"/>
              <a:gd name="connsiteX26" fmla="*/ 153008 w 179388"/>
              <a:gd name="connsiteY26" fmla="*/ 126802 h 338138"/>
              <a:gd name="connsiteX27" fmla="*/ 179388 w 179388"/>
              <a:gd name="connsiteY27" fmla="*/ 126802 h 338138"/>
              <a:gd name="connsiteX28" fmla="*/ 179388 w 179388"/>
              <a:gd name="connsiteY28" fmla="*/ 161144 h 338138"/>
              <a:gd name="connsiteX29" fmla="*/ 150370 w 179388"/>
              <a:gd name="connsiteY29" fmla="*/ 161144 h 338138"/>
              <a:gd name="connsiteX30" fmla="*/ 150370 w 179388"/>
              <a:gd name="connsiteY30" fmla="*/ 240395 h 338138"/>
              <a:gd name="connsiteX31" fmla="*/ 143774 w 179388"/>
              <a:gd name="connsiteY31" fmla="*/ 240395 h 338138"/>
              <a:gd name="connsiteX32" fmla="*/ 142455 w 179388"/>
              <a:gd name="connsiteY32" fmla="*/ 338138 h 338138"/>
              <a:gd name="connsiteX33" fmla="*/ 127946 w 179388"/>
              <a:gd name="connsiteY33" fmla="*/ 338138 h 338138"/>
              <a:gd name="connsiteX34" fmla="*/ 125308 w 179388"/>
              <a:gd name="connsiteY34" fmla="*/ 240395 h 338138"/>
              <a:gd name="connsiteX35" fmla="*/ 120032 w 179388"/>
              <a:gd name="connsiteY35" fmla="*/ 240395 h 338138"/>
              <a:gd name="connsiteX36" fmla="*/ 120032 w 179388"/>
              <a:gd name="connsiteY36" fmla="*/ 161144 h 338138"/>
              <a:gd name="connsiteX37" fmla="*/ 60676 w 179388"/>
              <a:gd name="connsiteY37" fmla="*/ 161144 h 338138"/>
              <a:gd name="connsiteX38" fmla="*/ 60676 w 179388"/>
              <a:gd name="connsiteY38" fmla="*/ 240395 h 338138"/>
              <a:gd name="connsiteX39" fmla="*/ 55399 w 179388"/>
              <a:gd name="connsiteY39" fmla="*/ 240395 h 338138"/>
              <a:gd name="connsiteX40" fmla="*/ 52761 w 179388"/>
              <a:gd name="connsiteY40" fmla="*/ 338138 h 338138"/>
              <a:gd name="connsiteX41" fmla="*/ 39571 w 179388"/>
              <a:gd name="connsiteY41" fmla="*/ 338138 h 338138"/>
              <a:gd name="connsiteX42" fmla="*/ 36933 w 179388"/>
              <a:gd name="connsiteY42" fmla="*/ 240395 h 338138"/>
              <a:gd name="connsiteX43" fmla="*/ 31657 w 179388"/>
              <a:gd name="connsiteY43" fmla="*/ 240395 h 338138"/>
              <a:gd name="connsiteX44" fmla="*/ 31657 w 179388"/>
              <a:gd name="connsiteY44" fmla="*/ 161144 h 338138"/>
              <a:gd name="connsiteX45" fmla="*/ 0 w 179388"/>
              <a:gd name="connsiteY45" fmla="*/ 161144 h 338138"/>
              <a:gd name="connsiteX46" fmla="*/ 0 w 179388"/>
              <a:gd name="connsiteY46" fmla="*/ 126802 h 338138"/>
              <a:gd name="connsiteX47" fmla="*/ 26381 w 179388"/>
              <a:gd name="connsiteY47" fmla="*/ 126802 h 338138"/>
              <a:gd name="connsiteX48" fmla="*/ 26381 w 179388"/>
              <a:gd name="connsiteY48" fmla="*/ 63401 h 338138"/>
              <a:gd name="connsiteX49" fmla="*/ 89694 w 179388"/>
              <a:gd name="connsiteY4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9388" h="338138">
                <a:moveTo>
                  <a:pt x="128587" y="160338"/>
                </a:moveTo>
                <a:lnTo>
                  <a:pt x="128587" y="231776"/>
                </a:lnTo>
                <a:lnTo>
                  <a:pt x="133350" y="231776"/>
                </a:lnTo>
                <a:lnTo>
                  <a:pt x="134937" y="296863"/>
                </a:lnTo>
                <a:lnTo>
                  <a:pt x="136525" y="231776"/>
                </a:lnTo>
                <a:lnTo>
                  <a:pt x="142875" y="231776"/>
                </a:lnTo>
                <a:lnTo>
                  <a:pt x="142875" y="160338"/>
                </a:lnTo>
                <a:close/>
                <a:moveTo>
                  <a:pt x="39687" y="160338"/>
                </a:moveTo>
                <a:lnTo>
                  <a:pt x="39687" y="231776"/>
                </a:lnTo>
                <a:lnTo>
                  <a:pt x="44450" y="231776"/>
                </a:lnTo>
                <a:lnTo>
                  <a:pt x="46037" y="296863"/>
                </a:lnTo>
                <a:lnTo>
                  <a:pt x="47625" y="231776"/>
                </a:lnTo>
                <a:lnTo>
                  <a:pt x="52387" y="231776"/>
                </a:lnTo>
                <a:lnTo>
                  <a:pt x="52387" y="160338"/>
                </a:lnTo>
                <a:close/>
                <a:moveTo>
                  <a:pt x="89694" y="7938"/>
                </a:moveTo>
                <a:cubicBezTo>
                  <a:pt x="59365" y="7938"/>
                  <a:pt x="34310" y="32891"/>
                  <a:pt x="34310" y="63097"/>
                </a:cubicBezTo>
                <a:cubicBezTo>
                  <a:pt x="34310" y="63097"/>
                  <a:pt x="34310" y="63097"/>
                  <a:pt x="34310" y="132702"/>
                </a:cubicBezTo>
                <a:cubicBezTo>
                  <a:pt x="34310" y="132702"/>
                  <a:pt x="34310" y="132702"/>
                  <a:pt x="7937" y="132702"/>
                </a:cubicBezTo>
                <a:cubicBezTo>
                  <a:pt x="7937" y="132702"/>
                  <a:pt x="7937" y="132702"/>
                  <a:pt x="7937" y="152401"/>
                </a:cubicBezTo>
                <a:cubicBezTo>
                  <a:pt x="7937" y="152401"/>
                  <a:pt x="7937" y="152401"/>
                  <a:pt x="171450" y="152401"/>
                </a:cubicBezTo>
                <a:cubicBezTo>
                  <a:pt x="171450" y="152401"/>
                  <a:pt x="171450" y="152401"/>
                  <a:pt x="171450" y="132702"/>
                </a:cubicBezTo>
                <a:cubicBezTo>
                  <a:pt x="171450" y="132702"/>
                  <a:pt x="171450" y="132702"/>
                  <a:pt x="145077" y="132702"/>
                </a:cubicBezTo>
                <a:cubicBezTo>
                  <a:pt x="145077" y="132702"/>
                  <a:pt x="145077" y="132702"/>
                  <a:pt x="145077" y="63097"/>
                </a:cubicBezTo>
                <a:cubicBezTo>
                  <a:pt x="145077" y="32891"/>
                  <a:pt x="120023" y="7938"/>
                  <a:pt x="89694" y="7938"/>
                </a:cubicBezTo>
                <a:close/>
                <a:moveTo>
                  <a:pt x="89694" y="0"/>
                </a:moveTo>
                <a:cubicBezTo>
                  <a:pt x="125308" y="0"/>
                  <a:pt x="153008" y="29059"/>
                  <a:pt x="153008" y="63401"/>
                </a:cubicBezTo>
                <a:cubicBezTo>
                  <a:pt x="153008" y="63401"/>
                  <a:pt x="153008" y="63401"/>
                  <a:pt x="153008" y="126802"/>
                </a:cubicBezTo>
                <a:lnTo>
                  <a:pt x="179388" y="126802"/>
                </a:lnTo>
                <a:cubicBezTo>
                  <a:pt x="179388" y="126802"/>
                  <a:pt x="179388" y="126802"/>
                  <a:pt x="179388" y="161144"/>
                </a:cubicBezTo>
                <a:cubicBezTo>
                  <a:pt x="179388" y="161144"/>
                  <a:pt x="179388" y="161144"/>
                  <a:pt x="150370" y="161144"/>
                </a:cubicBezTo>
                <a:cubicBezTo>
                  <a:pt x="150370" y="161144"/>
                  <a:pt x="150370" y="161144"/>
                  <a:pt x="150370" y="240395"/>
                </a:cubicBezTo>
                <a:cubicBezTo>
                  <a:pt x="150370" y="240395"/>
                  <a:pt x="150370" y="240395"/>
                  <a:pt x="143774" y="240395"/>
                </a:cubicBezTo>
                <a:cubicBezTo>
                  <a:pt x="143774" y="240395"/>
                  <a:pt x="143774" y="240395"/>
                  <a:pt x="142455" y="338138"/>
                </a:cubicBezTo>
                <a:cubicBezTo>
                  <a:pt x="142455" y="338138"/>
                  <a:pt x="142455" y="338138"/>
                  <a:pt x="127946" y="338138"/>
                </a:cubicBezTo>
                <a:cubicBezTo>
                  <a:pt x="127946" y="338138"/>
                  <a:pt x="127946" y="338138"/>
                  <a:pt x="125308" y="240395"/>
                </a:cubicBezTo>
                <a:cubicBezTo>
                  <a:pt x="125308" y="240395"/>
                  <a:pt x="125308" y="240395"/>
                  <a:pt x="120032" y="240395"/>
                </a:cubicBezTo>
                <a:cubicBezTo>
                  <a:pt x="120032" y="240395"/>
                  <a:pt x="120032" y="240395"/>
                  <a:pt x="120032" y="161144"/>
                </a:cubicBezTo>
                <a:cubicBezTo>
                  <a:pt x="120032" y="161144"/>
                  <a:pt x="120032" y="161144"/>
                  <a:pt x="60676" y="161144"/>
                </a:cubicBezTo>
                <a:cubicBezTo>
                  <a:pt x="60676" y="161144"/>
                  <a:pt x="60676" y="161144"/>
                  <a:pt x="60676" y="240395"/>
                </a:cubicBezTo>
                <a:cubicBezTo>
                  <a:pt x="60676" y="240395"/>
                  <a:pt x="60676" y="240395"/>
                  <a:pt x="55399" y="240395"/>
                </a:cubicBezTo>
                <a:cubicBezTo>
                  <a:pt x="55399" y="240395"/>
                  <a:pt x="55399" y="240395"/>
                  <a:pt x="52761" y="338138"/>
                </a:cubicBezTo>
                <a:cubicBezTo>
                  <a:pt x="52761" y="338138"/>
                  <a:pt x="52761" y="338138"/>
                  <a:pt x="39571" y="338138"/>
                </a:cubicBezTo>
                <a:cubicBezTo>
                  <a:pt x="39571" y="338138"/>
                  <a:pt x="39571" y="338138"/>
                  <a:pt x="36933" y="240395"/>
                </a:cubicBezTo>
                <a:cubicBezTo>
                  <a:pt x="36933" y="240395"/>
                  <a:pt x="36933" y="240395"/>
                  <a:pt x="31657" y="240395"/>
                </a:cubicBezTo>
                <a:cubicBezTo>
                  <a:pt x="31657" y="240395"/>
                  <a:pt x="31657" y="240395"/>
                  <a:pt x="31657" y="161144"/>
                </a:cubicBezTo>
                <a:cubicBezTo>
                  <a:pt x="31657" y="161144"/>
                  <a:pt x="31657" y="161144"/>
                  <a:pt x="0" y="161144"/>
                </a:cubicBezTo>
                <a:cubicBezTo>
                  <a:pt x="0" y="161144"/>
                  <a:pt x="0" y="161144"/>
                  <a:pt x="0" y="126802"/>
                </a:cubicBezTo>
                <a:cubicBezTo>
                  <a:pt x="0" y="126802"/>
                  <a:pt x="0" y="126802"/>
                  <a:pt x="26381" y="126802"/>
                </a:cubicBezTo>
                <a:cubicBezTo>
                  <a:pt x="26381" y="126802"/>
                  <a:pt x="26381" y="126802"/>
                  <a:pt x="26381" y="63401"/>
                </a:cubicBezTo>
                <a:cubicBezTo>
                  <a:pt x="26381" y="29059"/>
                  <a:pt x="54080" y="0"/>
                  <a:pt x="89694"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25" name="矩形 24"/>
          <p:cNvSpPr/>
          <p:nvPr>
            <p:custDataLst>
              <p:tags r:id="rId14"/>
            </p:custDataLst>
          </p:nvPr>
        </p:nvSpPr>
        <p:spPr>
          <a:xfrm>
            <a:off x="6469409" y="3172818"/>
            <a:ext cx="1625863" cy="423545"/>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剪辑功能</a:t>
            </a:r>
          </a:p>
        </p:txBody>
      </p:sp>
      <p:sp>
        <p:nvSpPr>
          <p:cNvPr id="26" name="矩形 25"/>
          <p:cNvSpPr/>
          <p:nvPr>
            <p:custDataLst>
              <p:tags r:id="rId15"/>
            </p:custDataLst>
          </p:nvPr>
        </p:nvSpPr>
        <p:spPr>
          <a:xfrm>
            <a:off x="6478934" y="4408711"/>
            <a:ext cx="1625863" cy="423545"/>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文本功能</a:t>
            </a:r>
          </a:p>
        </p:txBody>
      </p:sp>
      <p:sp>
        <p:nvSpPr>
          <p:cNvPr id="27" name="矩形 26"/>
          <p:cNvSpPr/>
          <p:nvPr>
            <p:custDataLst>
              <p:tags r:id="rId16"/>
            </p:custDataLst>
          </p:nvPr>
        </p:nvSpPr>
        <p:spPr>
          <a:xfrm>
            <a:off x="9143908" y="3172818"/>
            <a:ext cx="1625863" cy="423545"/>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音频功能</a:t>
            </a:r>
          </a:p>
        </p:txBody>
      </p:sp>
      <p:sp>
        <p:nvSpPr>
          <p:cNvPr id="28" name="矩形 27"/>
          <p:cNvSpPr/>
          <p:nvPr>
            <p:custDataLst>
              <p:tags r:id="rId17"/>
            </p:custDataLst>
          </p:nvPr>
        </p:nvSpPr>
        <p:spPr>
          <a:xfrm>
            <a:off x="9153433" y="4408711"/>
            <a:ext cx="1625863" cy="423545"/>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背景功能</a:t>
            </a:r>
          </a:p>
        </p:txBody>
      </p:sp>
      <p:pic>
        <p:nvPicPr>
          <p:cNvPr id="40" name="图片 39"/>
          <p:cNvPicPr>
            <a:picLocks noChangeAspect="1"/>
          </p:cNvPicPr>
          <p:nvPr>
            <p:custDataLst>
              <p:tags r:id="rId18"/>
            </p:custDataLst>
          </p:nvPr>
        </p:nvPicPr>
        <p:blipFill>
          <a:blip r:embed="rId22" cstate="screen"/>
          <a:stretch>
            <a:fillRect/>
          </a:stretch>
        </p:blipFill>
        <p:spPr>
          <a:xfrm>
            <a:off x="913024" y="1611579"/>
            <a:ext cx="3804919" cy="5246421"/>
          </a:xfrm>
          <a:prstGeom prst="rect">
            <a:avLst/>
          </a:prstGeom>
        </p:spPr>
      </p:pic>
      <p:pic>
        <p:nvPicPr>
          <p:cNvPr id="2" name="图片 16"/>
          <p:cNvPicPr>
            <a:picLocks noChangeAspect="1" noChangeArrowheads="1"/>
          </p:cNvPicPr>
          <p:nvPr>
            <p:custDataLst>
              <p:tags r:id="rId19"/>
            </p:custDataLst>
          </p:nvPr>
        </p:nvPicPr>
        <p:blipFill>
          <a:blip r:embed="rId23" cstate="print">
            <a:extLst>
              <a:ext uri="{28A0092B-C50C-407E-A947-70E740481C1C}">
                <a14:useLocalDpi xmlns:a14="http://schemas.microsoft.com/office/drawing/2010/main" val="0"/>
              </a:ext>
            </a:extLst>
          </a:blip>
          <a:srcRect/>
          <a:stretch>
            <a:fillRect/>
          </a:stretch>
        </p:blipFill>
        <p:spPr>
          <a:xfrm>
            <a:off x="2167890" y="1957070"/>
            <a:ext cx="1349375" cy="275844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8" name="矩形 37"/>
          <p:cNvSpPr/>
          <p:nvPr>
            <p:custDataLst>
              <p:tags r:id="rId1"/>
            </p:custDataLst>
          </p:nvPr>
        </p:nvSpPr>
        <p:spPr>
          <a:xfrm>
            <a:off x="5279390" y="852805"/>
            <a:ext cx="1461135" cy="534035"/>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rgbClr val="006BB6"/>
                </a:solidFill>
                <a:cs typeface="+mn-ea"/>
                <a:sym typeface="+mn-lt"/>
              </a:rPr>
              <a:t>剪辑功能</a:t>
            </a:r>
          </a:p>
        </p:txBody>
      </p:sp>
      <p:grpSp>
        <p:nvGrpSpPr>
          <p:cNvPr id="59" name="组合 58"/>
          <p:cNvGrpSpPr/>
          <p:nvPr/>
        </p:nvGrpSpPr>
        <p:grpSpPr>
          <a:xfrm>
            <a:off x="4559935" y="1593215"/>
            <a:ext cx="2931160" cy="3823970"/>
            <a:chOff x="3504009" y="1126827"/>
            <a:chExt cx="2319338" cy="3025379"/>
          </a:xfrm>
        </p:grpSpPr>
        <p:sp>
          <p:nvSpPr>
            <p:cNvPr id="6150" name="Freeform 6"/>
            <p:cNvSpPr/>
            <p:nvPr>
              <p:custDataLst>
                <p:tags r:id="rId43"/>
              </p:custDataLst>
            </p:nvPr>
          </p:nvSpPr>
          <p:spPr bwMode="auto">
            <a:xfrm>
              <a:off x="5306616" y="2217440"/>
              <a:ext cx="516731" cy="875109"/>
            </a:xfrm>
            <a:custGeom>
              <a:avLst/>
              <a:gdLst/>
              <a:ahLst/>
              <a:cxnLst>
                <a:cxn ang="0">
                  <a:pos x="28" y="311"/>
                </a:cxn>
                <a:cxn ang="0">
                  <a:pos x="184" y="156"/>
                </a:cxn>
                <a:cxn ang="0">
                  <a:pos x="28" y="0"/>
                </a:cxn>
                <a:cxn ang="0">
                  <a:pos x="6" y="0"/>
                </a:cxn>
                <a:cxn ang="0">
                  <a:pos x="22" y="29"/>
                </a:cxn>
                <a:cxn ang="0">
                  <a:pos x="28" y="29"/>
                </a:cxn>
                <a:cxn ang="0">
                  <a:pos x="155" y="156"/>
                </a:cxn>
                <a:cxn ang="0">
                  <a:pos x="28" y="282"/>
                </a:cxn>
                <a:cxn ang="0">
                  <a:pos x="17" y="282"/>
                </a:cxn>
                <a:cxn ang="0">
                  <a:pos x="0" y="311"/>
                </a:cxn>
                <a:cxn ang="0">
                  <a:pos x="28" y="311"/>
                </a:cxn>
              </a:cxnLst>
              <a:rect l="0" t="0" r="r" b="b"/>
              <a:pathLst>
                <a:path w="184" h="311">
                  <a:moveTo>
                    <a:pt x="28" y="311"/>
                  </a:moveTo>
                  <a:cubicBezTo>
                    <a:pt x="114" y="311"/>
                    <a:pt x="184" y="241"/>
                    <a:pt x="184" y="156"/>
                  </a:cubicBezTo>
                  <a:cubicBezTo>
                    <a:pt x="184" y="70"/>
                    <a:pt x="114" y="0"/>
                    <a:pt x="28" y="0"/>
                  </a:cubicBezTo>
                  <a:cubicBezTo>
                    <a:pt x="6" y="0"/>
                    <a:pt x="6" y="0"/>
                    <a:pt x="6" y="0"/>
                  </a:cubicBezTo>
                  <a:cubicBezTo>
                    <a:pt x="12" y="10"/>
                    <a:pt x="17" y="19"/>
                    <a:pt x="22" y="29"/>
                  </a:cubicBezTo>
                  <a:cubicBezTo>
                    <a:pt x="28" y="29"/>
                    <a:pt x="28" y="29"/>
                    <a:pt x="28" y="29"/>
                  </a:cubicBezTo>
                  <a:cubicBezTo>
                    <a:pt x="98" y="29"/>
                    <a:pt x="155" y="86"/>
                    <a:pt x="155" y="156"/>
                  </a:cubicBezTo>
                  <a:cubicBezTo>
                    <a:pt x="155" y="225"/>
                    <a:pt x="98" y="282"/>
                    <a:pt x="28" y="282"/>
                  </a:cubicBezTo>
                  <a:cubicBezTo>
                    <a:pt x="17" y="282"/>
                    <a:pt x="17" y="282"/>
                    <a:pt x="17" y="282"/>
                  </a:cubicBezTo>
                  <a:cubicBezTo>
                    <a:pt x="12" y="292"/>
                    <a:pt x="7" y="302"/>
                    <a:pt x="0" y="311"/>
                  </a:cubicBezTo>
                  <a:lnTo>
                    <a:pt x="28" y="311"/>
                  </a:lnTo>
                  <a:close/>
                </a:path>
              </a:pathLst>
            </a:custGeom>
            <a:solidFill>
              <a:srgbClr val="CCCC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51" name="Rectangle 7"/>
            <p:cNvSpPr>
              <a:spLocks noChangeArrowheads="1"/>
            </p:cNvSpPr>
            <p:nvPr>
              <p:custDataLst>
                <p:tags r:id="rId44"/>
              </p:custDataLst>
            </p:nvPr>
          </p:nvSpPr>
          <p:spPr bwMode="auto">
            <a:xfrm>
              <a:off x="4598194" y="3812877"/>
              <a:ext cx="105966" cy="80963"/>
            </a:xfrm>
            <a:prstGeom prst="rect">
              <a:avLst/>
            </a:prstGeom>
            <a:solidFill>
              <a:srgbClr val="CCCCCC"/>
            </a:solid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152" name="Rectangle 8"/>
            <p:cNvSpPr>
              <a:spLocks noChangeArrowheads="1"/>
            </p:cNvSpPr>
            <p:nvPr>
              <p:custDataLst>
                <p:tags r:id="rId45"/>
              </p:custDataLst>
            </p:nvPr>
          </p:nvSpPr>
          <p:spPr bwMode="auto">
            <a:xfrm>
              <a:off x="4598194" y="3022303"/>
              <a:ext cx="105966" cy="78581"/>
            </a:xfrm>
            <a:prstGeom prst="rect">
              <a:avLst/>
            </a:prstGeom>
            <a:solidFill>
              <a:srgbClr val="CCCCCC"/>
            </a:solid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153" name="Rectangle 9"/>
            <p:cNvSpPr>
              <a:spLocks noChangeArrowheads="1"/>
            </p:cNvSpPr>
            <p:nvPr>
              <p:custDataLst>
                <p:tags r:id="rId46"/>
              </p:custDataLst>
            </p:nvPr>
          </p:nvSpPr>
          <p:spPr bwMode="auto">
            <a:xfrm>
              <a:off x="4598194" y="2219821"/>
              <a:ext cx="105966" cy="82153"/>
            </a:xfrm>
            <a:prstGeom prst="rect">
              <a:avLst/>
            </a:prstGeom>
            <a:solidFill>
              <a:srgbClr val="CCCCCC"/>
            </a:solid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154" name="Freeform 10"/>
            <p:cNvSpPr/>
            <p:nvPr>
              <p:custDataLst>
                <p:tags r:id="rId47"/>
              </p:custDataLst>
            </p:nvPr>
          </p:nvSpPr>
          <p:spPr bwMode="auto">
            <a:xfrm>
              <a:off x="3504009" y="1426865"/>
              <a:ext cx="485775" cy="875109"/>
            </a:xfrm>
            <a:custGeom>
              <a:avLst/>
              <a:gdLst/>
              <a:ahLst/>
              <a:cxnLst>
                <a:cxn ang="0">
                  <a:pos x="155" y="282"/>
                </a:cxn>
                <a:cxn ang="0">
                  <a:pos x="29" y="156"/>
                </a:cxn>
                <a:cxn ang="0">
                  <a:pos x="155" y="29"/>
                </a:cxn>
                <a:cxn ang="0">
                  <a:pos x="155" y="29"/>
                </a:cxn>
                <a:cxn ang="0">
                  <a:pos x="172" y="0"/>
                </a:cxn>
                <a:cxn ang="0">
                  <a:pos x="155" y="0"/>
                </a:cxn>
                <a:cxn ang="0">
                  <a:pos x="155" y="0"/>
                </a:cxn>
                <a:cxn ang="0">
                  <a:pos x="0" y="156"/>
                </a:cxn>
                <a:cxn ang="0">
                  <a:pos x="155" y="311"/>
                </a:cxn>
                <a:cxn ang="0">
                  <a:pos x="173" y="311"/>
                </a:cxn>
                <a:cxn ang="0">
                  <a:pos x="156" y="282"/>
                </a:cxn>
                <a:cxn ang="0">
                  <a:pos x="155" y="282"/>
                </a:cxn>
              </a:cxnLst>
              <a:rect l="0" t="0" r="r" b="b"/>
              <a:pathLst>
                <a:path w="173" h="311">
                  <a:moveTo>
                    <a:pt x="155" y="282"/>
                  </a:moveTo>
                  <a:cubicBezTo>
                    <a:pt x="85" y="282"/>
                    <a:pt x="29" y="225"/>
                    <a:pt x="29" y="156"/>
                  </a:cubicBezTo>
                  <a:cubicBezTo>
                    <a:pt x="29" y="86"/>
                    <a:pt x="85" y="29"/>
                    <a:pt x="155" y="29"/>
                  </a:cubicBezTo>
                  <a:cubicBezTo>
                    <a:pt x="155" y="29"/>
                    <a:pt x="155" y="29"/>
                    <a:pt x="155" y="29"/>
                  </a:cubicBezTo>
                  <a:cubicBezTo>
                    <a:pt x="160" y="19"/>
                    <a:pt x="166" y="10"/>
                    <a:pt x="172" y="0"/>
                  </a:cubicBezTo>
                  <a:cubicBezTo>
                    <a:pt x="155" y="0"/>
                    <a:pt x="155" y="0"/>
                    <a:pt x="155" y="0"/>
                  </a:cubicBezTo>
                  <a:cubicBezTo>
                    <a:pt x="155" y="0"/>
                    <a:pt x="155" y="0"/>
                    <a:pt x="155" y="0"/>
                  </a:cubicBezTo>
                  <a:cubicBezTo>
                    <a:pt x="69" y="1"/>
                    <a:pt x="0" y="70"/>
                    <a:pt x="0" y="156"/>
                  </a:cubicBezTo>
                  <a:cubicBezTo>
                    <a:pt x="0" y="241"/>
                    <a:pt x="70" y="311"/>
                    <a:pt x="155" y="311"/>
                  </a:cubicBezTo>
                  <a:cubicBezTo>
                    <a:pt x="173" y="311"/>
                    <a:pt x="173" y="311"/>
                    <a:pt x="173" y="311"/>
                  </a:cubicBezTo>
                  <a:cubicBezTo>
                    <a:pt x="167" y="302"/>
                    <a:pt x="161" y="292"/>
                    <a:pt x="156" y="282"/>
                  </a:cubicBezTo>
                  <a:lnTo>
                    <a:pt x="155" y="282"/>
                  </a:lnTo>
                  <a:close/>
                </a:path>
              </a:pathLst>
            </a:custGeom>
            <a:solidFill>
              <a:srgbClr val="CCCC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55" name="Rectangle 11"/>
            <p:cNvSpPr>
              <a:spLocks noChangeArrowheads="1"/>
            </p:cNvSpPr>
            <p:nvPr>
              <p:custDataLst>
                <p:tags r:id="rId48"/>
              </p:custDataLst>
            </p:nvPr>
          </p:nvSpPr>
          <p:spPr bwMode="auto">
            <a:xfrm>
              <a:off x="4598194" y="1426865"/>
              <a:ext cx="105966" cy="82153"/>
            </a:xfrm>
            <a:prstGeom prst="rect">
              <a:avLst/>
            </a:prstGeom>
            <a:solidFill>
              <a:srgbClr val="CCCCCC"/>
            </a:solid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156" name="Freeform 12"/>
            <p:cNvSpPr/>
            <p:nvPr>
              <p:custDataLst>
                <p:tags r:id="rId49"/>
              </p:custDataLst>
            </p:nvPr>
          </p:nvSpPr>
          <p:spPr bwMode="auto">
            <a:xfrm>
              <a:off x="3504009" y="3022302"/>
              <a:ext cx="514350" cy="871538"/>
            </a:xfrm>
            <a:custGeom>
              <a:avLst/>
              <a:gdLst/>
              <a:ahLst/>
              <a:cxnLst>
                <a:cxn ang="0">
                  <a:pos x="155" y="0"/>
                </a:cxn>
                <a:cxn ang="0">
                  <a:pos x="0" y="155"/>
                </a:cxn>
                <a:cxn ang="0">
                  <a:pos x="155" y="310"/>
                </a:cxn>
                <a:cxn ang="0">
                  <a:pos x="183" y="310"/>
                </a:cxn>
                <a:cxn ang="0">
                  <a:pos x="164" y="281"/>
                </a:cxn>
                <a:cxn ang="0">
                  <a:pos x="155" y="281"/>
                </a:cxn>
                <a:cxn ang="0">
                  <a:pos x="29" y="155"/>
                </a:cxn>
                <a:cxn ang="0">
                  <a:pos x="149" y="28"/>
                </a:cxn>
                <a:cxn ang="0">
                  <a:pos x="164" y="0"/>
                </a:cxn>
                <a:cxn ang="0">
                  <a:pos x="155" y="0"/>
                </a:cxn>
              </a:cxnLst>
              <a:rect l="0" t="0" r="r" b="b"/>
              <a:pathLst>
                <a:path w="183" h="310">
                  <a:moveTo>
                    <a:pt x="155" y="0"/>
                  </a:moveTo>
                  <a:cubicBezTo>
                    <a:pt x="70" y="0"/>
                    <a:pt x="0" y="69"/>
                    <a:pt x="0" y="155"/>
                  </a:cubicBezTo>
                  <a:cubicBezTo>
                    <a:pt x="0" y="240"/>
                    <a:pt x="70" y="310"/>
                    <a:pt x="155" y="310"/>
                  </a:cubicBezTo>
                  <a:cubicBezTo>
                    <a:pt x="183" y="310"/>
                    <a:pt x="183" y="310"/>
                    <a:pt x="183" y="310"/>
                  </a:cubicBezTo>
                  <a:cubicBezTo>
                    <a:pt x="176" y="301"/>
                    <a:pt x="169" y="291"/>
                    <a:pt x="164" y="281"/>
                  </a:cubicBezTo>
                  <a:cubicBezTo>
                    <a:pt x="155" y="281"/>
                    <a:pt x="155" y="281"/>
                    <a:pt x="155" y="281"/>
                  </a:cubicBezTo>
                  <a:cubicBezTo>
                    <a:pt x="85" y="281"/>
                    <a:pt x="29" y="225"/>
                    <a:pt x="29" y="155"/>
                  </a:cubicBezTo>
                  <a:cubicBezTo>
                    <a:pt x="29" y="87"/>
                    <a:pt x="82" y="32"/>
                    <a:pt x="149" y="28"/>
                  </a:cubicBezTo>
                  <a:cubicBezTo>
                    <a:pt x="153" y="19"/>
                    <a:pt x="158" y="9"/>
                    <a:pt x="164" y="0"/>
                  </a:cubicBezTo>
                  <a:lnTo>
                    <a:pt x="155" y="0"/>
                  </a:lnTo>
                  <a:close/>
                </a:path>
              </a:pathLst>
            </a:custGeom>
            <a:solidFill>
              <a:srgbClr val="CCCC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57" name="Freeform 13"/>
            <p:cNvSpPr/>
            <p:nvPr>
              <p:custDataLst>
                <p:tags r:id="rId50"/>
              </p:custDataLst>
            </p:nvPr>
          </p:nvSpPr>
          <p:spPr bwMode="auto">
            <a:xfrm>
              <a:off x="4726781" y="1126827"/>
              <a:ext cx="683419" cy="694134"/>
            </a:xfrm>
            <a:custGeom>
              <a:avLst/>
              <a:gdLst/>
              <a:ahLst/>
              <a:cxnLst>
                <a:cxn ang="0">
                  <a:pos x="0" y="242"/>
                </a:cxn>
                <a:cxn ang="0">
                  <a:pos x="1" y="247"/>
                </a:cxn>
                <a:cxn ang="0">
                  <a:pos x="1" y="242"/>
                </a:cxn>
                <a:cxn ang="0">
                  <a:pos x="243" y="0"/>
                </a:cxn>
                <a:cxn ang="0">
                  <a:pos x="243" y="0"/>
                </a:cxn>
                <a:cxn ang="0">
                  <a:pos x="1" y="0"/>
                </a:cxn>
                <a:cxn ang="0">
                  <a:pos x="0" y="0"/>
                </a:cxn>
                <a:cxn ang="0">
                  <a:pos x="0" y="242"/>
                </a:cxn>
              </a:cxnLst>
              <a:rect l="0" t="0" r="r" b="b"/>
              <a:pathLst>
                <a:path w="243" h="247">
                  <a:moveTo>
                    <a:pt x="0" y="242"/>
                  </a:moveTo>
                  <a:cubicBezTo>
                    <a:pt x="1" y="247"/>
                    <a:pt x="1" y="247"/>
                    <a:pt x="1" y="247"/>
                  </a:cubicBezTo>
                  <a:cubicBezTo>
                    <a:pt x="1" y="242"/>
                    <a:pt x="1" y="242"/>
                    <a:pt x="1" y="242"/>
                  </a:cubicBezTo>
                  <a:cubicBezTo>
                    <a:pt x="134" y="240"/>
                    <a:pt x="240" y="133"/>
                    <a:pt x="243" y="0"/>
                  </a:cubicBezTo>
                  <a:cubicBezTo>
                    <a:pt x="243" y="0"/>
                    <a:pt x="243" y="0"/>
                    <a:pt x="243" y="0"/>
                  </a:cubicBezTo>
                  <a:cubicBezTo>
                    <a:pt x="1" y="0"/>
                    <a:pt x="1" y="0"/>
                    <a:pt x="1" y="0"/>
                  </a:cubicBezTo>
                  <a:cubicBezTo>
                    <a:pt x="1" y="0"/>
                    <a:pt x="0" y="0"/>
                    <a:pt x="0" y="0"/>
                  </a:cubicBezTo>
                  <a:lnTo>
                    <a:pt x="0" y="242"/>
                  </a:ln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58" name="Freeform 14"/>
            <p:cNvSpPr>
              <a:spLocks noEditPoints="1"/>
            </p:cNvSpPr>
            <p:nvPr>
              <p:custDataLst>
                <p:tags r:id="rId51"/>
              </p:custDataLst>
            </p:nvPr>
          </p:nvSpPr>
          <p:spPr bwMode="auto">
            <a:xfrm>
              <a:off x="4870847" y="1354236"/>
              <a:ext cx="241697" cy="261938"/>
            </a:xfrm>
            <a:custGeom>
              <a:avLst/>
              <a:gdLst/>
              <a:ahLst/>
              <a:cxnLst>
                <a:cxn ang="0">
                  <a:pos x="92" y="0"/>
                </a:cxn>
                <a:cxn ang="0">
                  <a:pos x="111" y="0"/>
                </a:cxn>
                <a:cxn ang="0">
                  <a:pos x="203" y="220"/>
                </a:cxn>
                <a:cxn ang="0">
                  <a:pos x="179" y="220"/>
                </a:cxn>
                <a:cxn ang="0">
                  <a:pos x="151" y="151"/>
                </a:cxn>
                <a:cxn ang="0">
                  <a:pos x="52" y="151"/>
                </a:cxn>
                <a:cxn ang="0">
                  <a:pos x="23" y="220"/>
                </a:cxn>
                <a:cxn ang="0">
                  <a:pos x="0" y="220"/>
                </a:cxn>
                <a:cxn ang="0">
                  <a:pos x="92" y="0"/>
                </a:cxn>
                <a:cxn ang="0">
                  <a:pos x="146" y="135"/>
                </a:cxn>
                <a:cxn ang="0">
                  <a:pos x="101" y="26"/>
                </a:cxn>
                <a:cxn ang="0">
                  <a:pos x="56" y="135"/>
                </a:cxn>
                <a:cxn ang="0">
                  <a:pos x="146" y="135"/>
                </a:cxn>
              </a:cxnLst>
              <a:rect l="0" t="0" r="r" b="b"/>
              <a:pathLst>
                <a:path w="203" h="220">
                  <a:moveTo>
                    <a:pt x="92" y="0"/>
                  </a:moveTo>
                  <a:lnTo>
                    <a:pt x="111" y="0"/>
                  </a:lnTo>
                  <a:lnTo>
                    <a:pt x="203" y="220"/>
                  </a:lnTo>
                  <a:lnTo>
                    <a:pt x="179" y="220"/>
                  </a:lnTo>
                  <a:lnTo>
                    <a:pt x="151" y="151"/>
                  </a:lnTo>
                  <a:lnTo>
                    <a:pt x="52" y="151"/>
                  </a:lnTo>
                  <a:lnTo>
                    <a:pt x="23" y="220"/>
                  </a:lnTo>
                  <a:lnTo>
                    <a:pt x="0" y="220"/>
                  </a:lnTo>
                  <a:lnTo>
                    <a:pt x="92" y="0"/>
                  </a:lnTo>
                  <a:close/>
                  <a:moveTo>
                    <a:pt x="146" y="135"/>
                  </a:moveTo>
                  <a:lnTo>
                    <a:pt x="101" y="26"/>
                  </a:lnTo>
                  <a:lnTo>
                    <a:pt x="56" y="135"/>
                  </a:lnTo>
                  <a:lnTo>
                    <a:pt x="146" y="135"/>
                  </a:ln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59" name="Freeform 15"/>
            <p:cNvSpPr/>
            <p:nvPr>
              <p:custDataLst>
                <p:tags r:id="rId52"/>
              </p:custDataLst>
            </p:nvPr>
          </p:nvSpPr>
          <p:spPr bwMode="auto">
            <a:xfrm>
              <a:off x="4726781" y="3468787"/>
              <a:ext cx="695325" cy="683419"/>
            </a:xfrm>
            <a:custGeom>
              <a:avLst/>
              <a:gdLst/>
              <a:ahLst/>
              <a:cxnLst>
                <a:cxn ang="0">
                  <a:pos x="0" y="242"/>
                </a:cxn>
                <a:cxn ang="0">
                  <a:pos x="1" y="243"/>
                </a:cxn>
                <a:cxn ang="0">
                  <a:pos x="242" y="243"/>
                </a:cxn>
                <a:cxn ang="0">
                  <a:pos x="247" y="242"/>
                </a:cxn>
                <a:cxn ang="0">
                  <a:pos x="243" y="242"/>
                </a:cxn>
                <a:cxn ang="0">
                  <a:pos x="1" y="0"/>
                </a:cxn>
                <a:cxn ang="0">
                  <a:pos x="1" y="0"/>
                </a:cxn>
                <a:cxn ang="0">
                  <a:pos x="1" y="0"/>
                </a:cxn>
                <a:cxn ang="0">
                  <a:pos x="1" y="0"/>
                </a:cxn>
                <a:cxn ang="0">
                  <a:pos x="0" y="242"/>
                </a:cxn>
              </a:cxnLst>
              <a:rect l="0" t="0" r="r" b="b"/>
              <a:pathLst>
                <a:path w="247" h="243">
                  <a:moveTo>
                    <a:pt x="0" y="242"/>
                  </a:moveTo>
                  <a:cubicBezTo>
                    <a:pt x="0" y="242"/>
                    <a:pt x="1" y="243"/>
                    <a:pt x="1" y="243"/>
                  </a:cubicBezTo>
                  <a:cubicBezTo>
                    <a:pt x="242" y="243"/>
                    <a:pt x="242" y="243"/>
                    <a:pt x="242" y="243"/>
                  </a:cubicBezTo>
                  <a:cubicBezTo>
                    <a:pt x="247" y="242"/>
                    <a:pt x="247" y="242"/>
                    <a:pt x="247" y="242"/>
                  </a:cubicBezTo>
                  <a:cubicBezTo>
                    <a:pt x="243" y="242"/>
                    <a:pt x="243" y="242"/>
                    <a:pt x="243" y="242"/>
                  </a:cubicBezTo>
                  <a:cubicBezTo>
                    <a:pt x="240" y="109"/>
                    <a:pt x="134" y="3"/>
                    <a:pt x="1" y="0"/>
                  </a:cubicBezTo>
                  <a:cubicBezTo>
                    <a:pt x="1" y="0"/>
                    <a:pt x="1" y="0"/>
                    <a:pt x="1" y="0"/>
                  </a:cubicBezTo>
                  <a:cubicBezTo>
                    <a:pt x="1" y="0"/>
                    <a:pt x="1" y="0"/>
                    <a:pt x="1" y="0"/>
                  </a:cubicBezTo>
                  <a:cubicBezTo>
                    <a:pt x="1" y="0"/>
                    <a:pt x="1" y="0"/>
                    <a:pt x="1" y="0"/>
                  </a:cubicBezTo>
                  <a:lnTo>
                    <a:pt x="0" y="242"/>
                  </a:lnTo>
                  <a:close/>
                </a:path>
              </a:pathLst>
            </a:custGeom>
            <a:solidFill>
              <a:srgbClr val="4792D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0" name="Freeform 16"/>
            <p:cNvSpPr/>
            <p:nvPr>
              <p:custDataLst>
                <p:tags r:id="rId53"/>
              </p:custDataLst>
            </p:nvPr>
          </p:nvSpPr>
          <p:spPr bwMode="auto">
            <a:xfrm>
              <a:off x="4864893" y="3649761"/>
              <a:ext cx="204788" cy="260747"/>
            </a:xfrm>
            <a:custGeom>
              <a:avLst/>
              <a:gdLst/>
              <a:ahLst/>
              <a:cxnLst>
                <a:cxn ang="0">
                  <a:pos x="172" y="0"/>
                </a:cxn>
                <a:cxn ang="0">
                  <a:pos x="172" y="219"/>
                </a:cxn>
                <a:cxn ang="0">
                  <a:pos x="151" y="219"/>
                </a:cxn>
                <a:cxn ang="0">
                  <a:pos x="151" y="115"/>
                </a:cxn>
                <a:cxn ang="0">
                  <a:pos x="21" y="115"/>
                </a:cxn>
                <a:cxn ang="0">
                  <a:pos x="21" y="219"/>
                </a:cxn>
                <a:cxn ang="0">
                  <a:pos x="0" y="219"/>
                </a:cxn>
                <a:cxn ang="0">
                  <a:pos x="0" y="0"/>
                </a:cxn>
                <a:cxn ang="0">
                  <a:pos x="21" y="0"/>
                </a:cxn>
                <a:cxn ang="0">
                  <a:pos x="21" y="96"/>
                </a:cxn>
                <a:cxn ang="0">
                  <a:pos x="151" y="96"/>
                </a:cxn>
                <a:cxn ang="0">
                  <a:pos x="151" y="0"/>
                </a:cxn>
                <a:cxn ang="0">
                  <a:pos x="172" y="0"/>
                </a:cxn>
              </a:cxnLst>
              <a:rect l="0" t="0" r="r" b="b"/>
              <a:pathLst>
                <a:path w="172" h="219">
                  <a:moveTo>
                    <a:pt x="172" y="0"/>
                  </a:moveTo>
                  <a:lnTo>
                    <a:pt x="172" y="219"/>
                  </a:lnTo>
                  <a:lnTo>
                    <a:pt x="151" y="219"/>
                  </a:lnTo>
                  <a:lnTo>
                    <a:pt x="151" y="115"/>
                  </a:lnTo>
                  <a:lnTo>
                    <a:pt x="21" y="115"/>
                  </a:lnTo>
                  <a:lnTo>
                    <a:pt x="21" y="219"/>
                  </a:lnTo>
                  <a:lnTo>
                    <a:pt x="0" y="219"/>
                  </a:lnTo>
                  <a:lnTo>
                    <a:pt x="0" y="0"/>
                  </a:lnTo>
                  <a:lnTo>
                    <a:pt x="21" y="0"/>
                  </a:lnTo>
                  <a:lnTo>
                    <a:pt x="21" y="96"/>
                  </a:lnTo>
                  <a:lnTo>
                    <a:pt x="151" y="96"/>
                  </a:lnTo>
                  <a:lnTo>
                    <a:pt x="151" y="0"/>
                  </a:lnTo>
                  <a:lnTo>
                    <a:pt x="172" y="0"/>
                  </a:ln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1" name="Freeform 17"/>
            <p:cNvSpPr/>
            <p:nvPr>
              <p:custDataLst>
                <p:tags r:id="rId54"/>
              </p:custDataLst>
            </p:nvPr>
          </p:nvSpPr>
          <p:spPr bwMode="auto">
            <a:xfrm>
              <a:off x="4726781" y="2696071"/>
              <a:ext cx="683419" cy="679847"/>
            </a:xfrm>
            <a:custGeom>
              <a:avLst/>
              <a:gdLst/>
              <a:ahLst/>
              <a:cxnLst>
                <a:cxn ang="0">
                  <a:pos x="0" y="241"/>
                </a:cxn>
                <a:cxn ang="0">
                  <a:pos x="1" y="242"/>
                </a:cxn>
                <a:cxn ang="0">
                  <a:pos x="243" y="0"/>
                </a:cxn>
                <a:cxn ang="0">
                  <a:pos x="243" y="0"/>
                </a:cxn>
                <a:cxn ang="0">
                  <a:pos x="1" y="0"/>
                </a:cxn>
                <a:cxn ang="0">
                  <a:pos x="0" y="0"/>
                </a:cxn>
                <a:cxn ang="0">
                  <a:pos x="0" y="241"/>
                </a:cxn>
              </a:cxnLst>
              <a:rect l="0" t="0" r="r" b="b"/>
              <a:pathLst>
                <a:path w="243" h="242">
                  <a:moveTo>
                    <a:pt x="0" y="241"/>
                  </a:moveTo>
                  <a:cubicBezTo>
                    <a:pt x="1" y="242"/>
                    <a:pt x="1" y="242"/>
                    <a:pt x="1" y="242"/>
                  </a:cubicBezTo>
                  <a:cubicBezTo>
                    <a:pt x="134" y="239"/>
                    <a:pt x="240" y="133"/>
                    <a:pt x="243" y="0"/>
                  </a:cubicBezTo>
                  <a:cubicBezTo>
                    <a:pt x="243" y="0"/>
                    <a:pt x="243" y="0"/>
                    <a:pt x="243" y="0"/>
                  </a:cubicBezTo>
                  <a:cubicBezTo>
                    <a:pt x="1" y="0"/>
                    <a:pt x="1" y="0"/>
                    <a:pt x="1" y="0"/>
                  </a:cubicBezTo>
                  <a:cubicBezTo>
                    <a:pt x="1" y="0"/>
                    <a:pt x="0" y="0"/>
                    <a:pt x="0" y="0"/>
                  </a:cubicBezTo>
                  <a:lnTo>
                    <a:pt x="0" y="241"/>
                  </a:ln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2" name="Freeform 18"/>
            <p:cNvSpPr/>
            <p:nvPr>
              <p:custDataLst>
                <p:tags r:id="rId55"/>
              </p:custDataLst>
            </p:nvPr>
          </p:nvSpPr>
          <p:spPr bwMode="auto">
            <a:xfrm>
              <a:off x="4901803" y="2923480"/>
              <a:ext cx="173831" cy="261938"/>
            </a:xfrm>
            <a:custGeom>
              <a:avLst/>
              <a:gdLst/>
              <a:ahLst/>
              <a:cxnLst>
                <a:cxn ang="0">
                  <a:pos x="146" y="201"/>
                </a:cxn>
                <a:cxn ang="0">
                  <a:pos x="146" y="220"/>
                </a:cxn>
                <a:cxn ang="0">
                  <a:pos x="0" y="220"/>
                </a:cxn>
                <a:cxn ang="0">
                  <a:pos x="0" y="0"/>
                </a:cxn>
                <a:cxn ang="0">
                  <a:pos x="144" y="0"/>
                </a:cxn>
                <a:cxn ang="0">
                  <a:pos x="144" y="19"/>
                </a:cxn>
                <a:cxn ang="0">
                  <a:pos x="21" y="19"/>
                </a:cxn>
                <a:cxn ang="0">
                  <a:pos x="21" y="99"/>
                </a:cxn>
                <a:cxn ang="0">
                  <a:pos x="127" y="99"/>
                </a:cxn>
                <a:cxn ang="0">
                  <a:pos x="127" y="116"/>
                </a:cxn>
                <a:cxn ang="0">
                  <a:pos x="21" y="116"/>
                </a:cxn>
                <a:cxn ang="0">
                  <a:pos x="21" y="201"/>
                </a:cxn>
                <a:cxn ang="0">
                  <a:pos x="146" y="201"/>
                </a:cxn>
              </a:cxnLst>
              <a:rect l="0" t="0" r="r" b="b"/>
              <a:pathLst>
                <a:path w="146" h="220">
                  <a:moveTo>
                    <a:pt x="146" y="201"/>
                  </a:moveTo>
                  <a:lnTo>
                    <a:pt x="146" y="220"/>
                  </a:lnTo>
                  <a:lnTo>
                    <a:pt x="0" y="220"/>
                  </a:lnTo>
                  <a:lnTo>
                    <a:pt x="0" y="0"/>
                  </a:lnTo>
                  <a:lnTo>
                    <a:pt x="144" y="0"/>
                  </a:lnTo>
                  <a:lnTo>
                    <a:pt x="144" y="19"/>
                  </a:lnTo>
                  <a:lnTo>
                    <a:pt x="21" y="19"/>
                  </a:lnTo>
                  <a:lnTo>
                    <a:pt x="21" y="99"/>
                  </a:lnTo>
                  <a:lnTo>
                    <a:pt x="127" y="99"/>
                  </a:lnTo>
                  <a:lnTo>
                    <a:pt x="127" y="116"/>
                  </a:lnTo>
                  <a:lnTo>
                    <a:pt x="21" y="116"/>
                  </a:lnTo>
                  <a:lnTo>
                    <a:pt x="21" y="201"/>
                  </a:lnTo>
                  <a:lnTo>
                    <a:pt x="146" y="201"/>
                  </a:ln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3" name="Freeform 19"/>
            <p:cNvSpPr/>
            <p:nvPr>
              <p:custDataLst>
                <p:tags r:id="rId56"/>
              </p:custDataLst>
            </p:nvPr>
          </p:nvSpPr>
          <p:spPr bwMode="auto">
            <a:xfrm>
              <a:off x="3892153" y="1131590"/>
              <a:ext cx="679847" cy="683419"/>
            </a:xfrm>
            <a:custGeom>
              <a:avLst/>
              <a:gdLst/>
              <a:ahLst/>
              <a:cxnLst>
                <a:cxn ang="0">
                  <a:pos x="0" y="242"/>
                </a:cxn>
                <a:cxn ang="0">
                  <a:pos x="0" y="242"/>
                </a:cxn>
                <a:cxn ang="0">
                  <a:pos x="0" y="243"/>
                </a:cxn>
                <a:cxn ang="0">
                  <a:pos x="242" y="243"/>
                </a:cxn>
                <a:cxn ang="0">
                  <a:pos x="242" y="242"/>
                </a:cxn>
                <a:cxn ang="0">
                  <a:pos x="242" y="1"/>
                </a:cxn>
                <a:cxn ang="0">
                  <a:pos x="242" y="0"/>
                </a:cxn>
                <a:cxn ang="0">
                  <a:pos x="0" y="242"/>
                </a:cxn>
              </a:cxnLst>
              <a:rect l="0" t="0" r="r" b="b"/>
              <a:pathLst>
                <a:path w="242" h="243">
                  <a:moveTo>
                    <a:pt x="0" y="242"/>
                  </a:moveTo>
                  <a:cubicBezTo>
                    <a:pt x="0" y="242"/>
                    <a:pt x="0" y="242"/>
                    <a:pt x="0" y="242"/>
                  </a:cubicBezTo>
                  <a:cubicBezTo>
                    <a:pt x="0" y="242"/>
                    <a:pt x="0" y="242"/>
                    <a:pt x="0" y="243"/>
                  </a:cubicBezTo>
                  <a:cubicBezTo>
                    <a:pt x="242" y="243"/>
                    <a:pt x="242" y="243"/>
                    <a:pt x="242" y="243"/>
                  </a:cubicBezTo>
                  <a:cubicBezTo>
                    <a:pt x="242" y="243"/>
                    <a:pt x="242" y="242"/>
                    <a:pt x="242" y="242"/>
                  </a:cubicBezTo>
                  <a:cubicBezTo>
                    <a:pt x="242" y="1"/>
                    <a:pt x="242" y="1"/>
                    <a:pt x="242" y="1"/>
                  </a:cubicBezTo>
                  <a:cubicBezTo>
                    <a:pt x="242" y="0"/>
                    <a:pt x="242" y="0"/>
                    <a:pt x="242" y="0"/>
                  </a:cubicBezTo>
                  <a:cubicBezTo>
                    <a:pt x="109" y="3"/>
                    <a:pt x="3" y="109"/>
                    <a:pt x="0" y="242"/>
                  </a:cubicBezTo>
                  <a:close/>
                </a:path>
              </a:pathLst>
            </a:custGeom>
            <a:solidFill>
              <a:srgbClr val="4792D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4" name="Freeform 20"/>
            <p:cNvSpPr>
              <a:spLocks noEditPoints="1"/>
            </p:cNvSpPr>
            <p:nvPr>
              <p:custDataLst>
                <p:tags r:id="rId57"/>
              </p:custDataLst>
            </p:nvPr>
          </p:nvSpPr>
          <p:spPr bwMode="auto">
            <a:xfrm>
              <a:off x="4187427" y="1354236"/>
              <a:ext cx="196454" cy="261938"/>
            </a:xfrm>
            <a:custGeom>
              <a:avLst/>
              <a:gdLst/>
              <a:ahLst/>
              <a:cxnLst>
                <a:cxn ang="0">
                  <a:pos x="70" y="69"/>
                </a:cxn>
                <a:cxn ang="0">
                  <a:pos x="68" y="78"/>
                </a:cxn>
                <a:cxn ang="0">
                  <a:pos x="62" y="86"/>
                </a:cxn>
                <a:cxn ang="0">
                  <a:pos x="54" y="91"/>
                </a:cxn>
                <a:cxn ang="0">
                  <a:pos x="44" y="93"/>
                </a:cxn>
                <a:cxn ang="0">
                  <a:pos x="0" y="93"/>
                </a:cxn>
                <a:cxn ang="0">
                  <a:pos x="0" y="0"/>
                </a:cxn>
                <a:cxn ang="0">
                  <a:pos x="45" y="0"/>
                </a:cxn>
                <a:cxn ang="0">
                  <a:pos x="54" y="2"/>
                </a:cxn>
                <a:cxn ang="0">
                  <a:pos x="60" y="7"/>
                </a:cxn>
                <a:cxn ang="0">
                  <a:pos x="65" y="15"/>
                </a:cxn>
                <a:cxn ang="0">
                  <a:pos x="66" y="24"/>
                </a:cxn>
                <a:cxn ang="0">
                  <a:pos x="62" y="36"/>
                </a:cxn>
                <a:cxn ang="0">
                  <a:pos x="53" y="45"/>
                </a:cxn>
                <a:cxn ang="0">
                  <a:pos x="65" y="54"/>
                </a:cxn>
                <a:cxn ang="0">
                  <a:pos x="70" y="69"/>
                </a:cxn>
                <a:cxn ang="0">
                  <a:pos x="9" y="8"/>
                </a:cxn>
                <a:cxn ang="0">
                  <a:pos x="9" y="42"/>
                </a:cxn>
                <a:cxn ang="0">
                  <a:pos x="41" y="42"/>
                </a:cxn>
                <a:cxn ang="0">
                  <a:pos x="47" y="41"/>
                </a:cxn>
                <a:cxn ang="0">
                  <a:pos x="53" y="37"/>
                </a:cxn>
                <a:cxn ang="0">
                  <a:pos x="56" y="31"/>
                </a:cxn>
                <a:cxn ang="0">
                  <a:pos x="57" y="25"/>
                </a:cxn>
                <a:cxn ang="0">
                  <a:pos x="56" y="18"/>
                </a:cxn>
                <a:cxn ang="0">
                  <a:pos x="53" y="13"/>
                </a:cxn>
                <a:cxn ang="0">
                  <a:pos x="48" y="9"/>
                </a:cxn>
                <a:cxn ang="0">
                  <a:pos x="42" y="8"/>
                </a:cxn>
                <a:cxn ang="0">
                  <a:pos x="9" y="8"/>
                </a:cxn>
                <a:cxn ang="0">
                  <a:pos x="61" y="67"/>
                </a:cxn>
                <a:cxn ang="0">
                  <a:pos x="60" y="61"/>
                </a:cxn>
                <a:cxn ang="0">
                  <a:pos x="56" y="55"/>
                </a:cxn>
                <a:cxn ang="0">
                  <a:pos x="51" y="51"/>
                </a:cxn>
                <a:cxn ang="0">
                  <a:pos x="45" y="50"/>
                </a:cxn>
                <a:cxn ang="0">
                  <a:pos x="9" y="50"/>
                </a:cxn>
                <a:cxn ang="0">
                  <a:pos x="9" y="85"/>
                </a:cxn>
                <a:cxn ang="0">
                  <a:pos x="44" y="85"/>
                </a:cxn>
                <a:cxn ang="0">
                  <a:pos x="51" y="83"/>
                </a:cxn>
                <a:cxn ang="0">
                  <a:pos x="56" y="80"/>
                </a:cxn>
                <a:cxn ang="0">
                  <a:pos x="59" y="74"/>
                </a:cxn>
                <a:cxn ang="0">
                  <a:pos x="61" y="67"/>
                </a:cxn>
              </a:cxnLst>
              <a:rect l="0" t="0" r="r" b="b"/>
              <a:pathLst>
                <a:path w="70" h="93">
                  <a:moveTo>
                    <a:pt x="70" y="69"/>
                  </a:moveTo>
                  <a:cubicBezTo>
                    <a:pt x="70" y="72"/>
                    <a:pt x="69" y="76"/>
                    <a:pt x="68" y="78"/>
                  </a:cubicBezTo>
                  <a:cubicBezTo>
                    <a:pt x="66" y="81"/>
                    <a:pt x="65" y="84"/>
                    <a:pt x="62" y="86"/>
                  </a:cubicBezTo>
                  <a:cubicBezTo>
                    <a:pt x="60" y="88"/>
                    <a:pt x="57" y="90"/>
                    <a:pt x="54" y="91"/>
                  </a:cubicBezTo>
                  <a:cubicBezTo>
                    <a:pt x="51" y="92"/>
                    <a:pt x="47" y="93"/>
                    <a:pt x="44" y="93"/>
                  </a:cubicBezTo>
                  <a:cubicBezTo>
                    <a:pt x="0" y="93"/>
                    <a:pt x="0" y="93"/>
                    <a:pt x="0" y="93"/>
                  </a:cubicBezTo>
                  <a:cubicBezTo>
                    <a:pt x="0" y="0"/>
                    <a:pt x="0" y="0"/>
                    <a:pt x="0" y="0"/>
                  </a:cubicBezTo>
                  <a:cubicBezTo>
                    <a:pt x="45" y="0"/>
                    <a:pt x="45" y="0"/>
                    <a:pt x="45" y="0"/>
                  </a:cubicBezTo>
                  <a:cubicBezTo>
                    <a:pt x="48" y="0"/>
                    <a:pt x="51" y="1"/>
                    <a:pt x="54" y="2"/>
                  </a:cubicBezTo>
                  <a:cubicBezTo>
                    <a:pt x="56" y="3"/>
                    <a:pt x="58" y="5"/>
                    <a:pt x="60" y="7"/>
                  </a:cubicBezTo>
                  <a:cubicBezTo>
                    <a:pt x="62" y="10"/>
                    <a:pt x="64" y="12"/>
                    <a:pt x="65" y="15"/>
                  </a:cubicBezTo>
                  <a:cubicBezTo>
                    <a:pt x="66" y="18"/>
                    <a:pt x="66" y="21"/>
                    <a:pt x="66" y="24"/>
                  </a:cubicBezTo>
                  <a:cubicBezTo>
                    <a:pt x="66" y="28"/>
                    <a:pt x="65" y="33"/>
                    <a:pt x="62" y="36"/>
                  </a:cubicBezTo>
                  <a:cubicBezTo>
                    <a:pt x="60" y="40"/>
                    <a:pt x="57" y="43"/>
                    <a:pt x="53" y="45"/>
                  </a:cubicBezTo>
                  <a:cubicBezTo>
                    <a:pt x="58" y="47"/>
                    <a:pt x="62" y="50"/>
                    <a:pt x="65" y="54"/>
                  </a:cubicBezTo>
                  <a:cubicBezTo>
                    <a:pt x="68" y="58"/>
                    <a:pt x="70" y="63"/>
                    <a:pt x="70" y="69"/>
                  </a:cubicBezTo>
                  <a:close/>
                  <a:moveTo>
                    <a:pt x="9" y="8"/>
                  </a:moveTo>
                  <a:cubicBezTo>
                    <a:pt x="9" y="42"/>
                    <a:pt x="9" y="42"/>
                    <a:pt x="9" y="42"/>
                  </a:cubicBezTo>
                  <a:cubicBezTo>
                    <a:pt x="41" y="42"/>
                    <a:pt x="41" y="42"/>
                    <a:pt x="41" y="42"/>
                  </a:cubicBezTo>
                  <a:cubicBezTo>
                    <a:pt x="43" y="42"/>
                    <a:pt x="46" y="42"/>
                    <a:pt x="47" y="41"/>
                  </a:cubicBezTo>
                  <a:cubicBezTo>
                    <a:pt x="49" y="40"/>
                    <a:pt x="51" y="38"/>
                    <a:pt x="53" y="37"/>
                  </a:cubicBezTo>
                  <a:cubicBezTo>
                    <a:pt x="54" y="35"/>
                    <a:pt x="55" y="33"/>
                    <a:pt x="56" y="31"/>
                  </a:cubicBezTo>
                  <a:cubicBezTo>
                    <a:pt x="57" y="29"/>
                    <a:pt x="57" y="27"/>
                    <a:pt x="57" y="25"/>
                  </a:cubicBezTo>
                  <a:cubicBezTo>
                    <a:pt x="57" y="23"/>
                    <a:pt x="57" y="20"/>
                    <a:pt x="56" y="18"/>
                  </a:cubicBezTo>
                  <a:cubicBezTo>
                    <a:pt x="55" y="16"/>
                    <a:pt x="54" y="14"/>
                    <a:pt x="53" y="13"/>
                  </a:cubicBezTo>
                  <a:cubicBezTo>
                    <a:pt x="51" y="11"/>
                    <a:pt x="50" y="10"/>
                    <a:pt x="48" y="9"/>
                  </a:cubicBezTo>
                  <a:cubicBezTo>
                    <a:pt x="46" y="8"/>
                    <a:pt x="44" y="8"/>
                    <a:pt x="42" y="8"/>
                  </a:cubicBezTo>
                  <a:lnTo>
                    <a:pt x="9" y="8"/>
                  </a:lnTo>
                  <a:close/>
                  <a:moveTo>
                    <a:pt x="61" y="67"/>
                  </a:moveTo>
                  <a:cubicBezTo>
                    <a:pt x="61" y="65"/>
                    <a:pt x="60" y="63"/>
                    <a:pt x="60" y="61"/>
                  </a:cubicBezTo>
                  <a:cubicBezTo>
                    <a:pt x="59" y="59"/>
                    <a:pt x="58" y="57"/>
                    <a:pt x="56" y="55"/>
                  </a:cubicBezTo>
                  <a:cubicBezTo>
                    <a:pt x="55" y="53"/>
                    <a:pt x="53" y="52"/>
                    <a:pt x="51" y="51"/>
                  </a:cubicBezTo>
                  <a:cubicBezTo>
                    <a:pt x="49" y="50"/>
                    <a:pt x="47" y="50"/>
                    <a:pt x="45" y="50"/>
                  </a:cubicBezTo>
                  <a:cubicBezTo>
                    <a:pt x="9" y="50"/>
                    <a:pt x="9" y="50"/>
                    <a:pt x="9" y="50"/>
                  </a:cubicBezTo>
                  <a:cubicBezTo>
                    <a:pt x="9" y="85"/>
                    <a:pt x="9" y="85"/>
                    <a:pt x="9" y="85"/>
                  </a:cubicBezTo>
                  <a:cubicBezTo>
                    <a:pt x="44" y="85"/>
                    <a:pt x="44" y="85"/>
                    <a:pt x="44" y="85"/>
                  </a:cubicBezTo>
                  <a:cubicBezTo>
                    <a:pt x="46" y="85"/>
                    <a:pt x="48" y="84"/>
                    <a:pt x="51" y="83"/>
                  </a:cubicBezTo>
                  <a:cubicBezTo>
                    <a:pt x="53" y="82"/>
                    <a:pt x="54" y="81"/>
                    <a:pt x="56" y="80"/>
                  </a:cubicBezTo>
                  <a:cubicBezTo>
                    <a:pt x="57" y="78"/>
                    <a:pt x="59" y="76"/>
                    <a:pt x="59" y="74"/>
                  </a:cubicBezTo>
                  <a:cubicBezTo>
                    <a:pt x="60" y="72"/>
                    <a:pt x="61" y="70"/>
                    <a:pt x="61" y="67"/>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5" name="Freeform 21"/>
            <p:cNvSpPr/>
            <p:nvPr>
              <p:custDataLst>
                <p:tags r:id="rId58"/>
              </p:custDataLst>
            </p:nvPr>
          </p:nvSpPr>
          <p:spPr bwMode="auto">
            <a:xfrm>
              <a:off x="3892153" y="1911449"/>
              <a:ext cx="679847" cy="679847"/>
            </a:xfrm>
            <a:custGeom>
              <a:avLst/>
              <a:gdLst/>
              <a:ahLst/>
              <a:cxnLst>
                <a:cxn ang="0">
                  <a:pos x="242" y="0"/>
                </a:cxn>
                <a:cxn ang="0">
                  <a:pos x="242" y="0"/>
                </a:cxn>
                <a:cxn ang="0">
                  <a:pos x="0" y="0"/>
                </a:cxn>
                <a:cxn ang="0">
                  <a:pos x="0" y="0"/>
                </a:cxn>
                <a:cxn ang="0">
                  <a:pos x="242" y="242"/>
                </a:cxn>
                <a:cxn ang="0">
                  <a:pos x="242" y="242"/>
                </a:cxn>
                <a:cxn ang="0">
                  <a:pos x="242" y="0"/>
                </a:cxn>
              </a:cxnLst>
              <a:rect l="0" t="0" r="r" b="b"/>
              <a:pathLst>
                <a:path w="242" h="242">
                  <a:moveTo>
                    <a:pt x="242" y="0"/>
                  </a:moveTo>
                  <a:cubicBezTo>
                    <a:pt x="242" y="0"/>
                    <a:pt x="242" y="0"/>
                    <a:pt x="242" y="0"/>
                  </a:cubicBezTo>
                  <a:cubicBezTo>
                    <a:pt x="0" y="0"/>
                    <a:pt x="0" y="0"/>
                    <a:pt x="0" y="0"/>
                  </a:cubicBezTo>
                  <a:cubicBezTo>
                    <a:pt x="0" y="0"/>
                    <a:pt x="0" y="0"/>
                    <a:pt x="0" y="0"/>
                  </a:cubicBezTo>
                  <a:cubicBezTo>
                    <a:pt x="3" y="133"/>
                    <a:pt x="109" y="239"/>
                    <a:pt x="242" y="242"/>
                  </a:cubicBezTo>
                  <a:cubicBezTo>
                    <a:pt x="242" y="242"/>
                    <a:pt x="242" y="242"/>
                    <a:pt x="242" y="242"/>
                  </a:cubicBezTo>
                  <a:lnTo>
                    <a:pt x="242" y="0"/>
                  </a:ln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6" name="Freeform 22"/>
            <p:cNvSpPr/>
            <p:nvPr>
              <p:custDataLst>
                <p:tags r:id="rId59"/>
              </p:custDataLst>
            </p:nvPr>
          </p:nvSpPr>
          <p:spPr bwMode="auto">
            <a:xfrm>
              <a:off x="4167187" y="2105521"/>
              <a:ext cx="225029" cy="264319"/>
            </a:xfrm>
            <a:custGeom>
              <a:avLst/>
              <a:gdLst/>
              <a:ahLst/>
              <a:cxnLst>
                <a:cxn ang="0">
                  <a:pos x="0" y="46"/>
                </a:cxn>
                <a:cxn ang="0">
                  <a:pos x="2" y="30"/>
                </a:cxn>
                <a:cxn ang="0">
                  <a:pos x="11" y="15"/>
                </a:cxn>
                <a:cxn ang="0">
                  <a:pos x="25" y="4"/>
                </a:cxn>
                <a:cxn ang="0">
                  <a:pos x="44" y="0"/>
                </a:cxn>
                <a:cxn ang="0">
                  <a:pos x="65" y="6"/>
                </a:cxn>
                <a:cxn ang="0">
                  <a:pos x="78" y="20"/>
                </a:cxn>
                <a:cxn ang="0">
                  <a:pos x="71" y="25"/>
                </a:cxn>
                <a:cxn ang="0">
                  <a:pos x="65" y="17"/>
                </a:cxn>
                <a:cxn ang="0">
                  <a:pos x="58" y="12"/>
                </a:cxn>
                <a:cxn ang="0">
                  <a:pos x="51" y="9"/>
                </a:cxn>
                <a:cxn ang="0">
                  <a:pos x="43" y="8"/>
                </a:cxn>
                <a:cxn ang="0">
                  <a:pos x="28" y="12"/>
                </a:cxn>
                <a:cxn ang="0">
                  <a:pos x="18" y="21"/>
                </a:cxn>
                <a:cxn ang="0">
                  <a:pos x="11" y="33"/>
                </a:cxn>
                <a:cxn ang="0">
                  <a:pos x="9" y="47"/>
                </a:cxn>
                <a:cxn ang="0">
                  <a:pos x="11" y="62"/>
                </a:cxn>
                <a:cxn ang="0">
                  <a:pos x="19" y="74"/>
                </a:cxn>
                <a:cxn ang="0">
                  <a:pos x="30" y="83"/>
                </a:cxn>
                <a:cxn ang="0">
                  <a:pos x="44" y="86"/>
                </a:cxn>
                <a:cxn ang="0">
                  <a:pos x="52" y="85"/>
                </a:cxn>
                <a:cxn ang="0">
                  <a:pos x="60" y="82"/>
                </a:cxn>
                <a:cxn ang="0">
                  <a:pos x="67" y="77"/>
                </a:cxn>
                <a:cxn ang="0">
                  <a:pos x="72" y="69"/>
                </a:cxn>
                <a:cxn ang="0">
                  <a:pos x="80" y="73"/>
                </a:cxn>
                <a:cxn ang="0">
                  <a:pos x="74" y="82"/>
                </a:cxn>
                <a:cxn ang="0">
                  <a:pos x="65" y="89"/>
                </a:cxn>
                <a:cxn ang="0">
                  <a:pos x="54" y="93"/>
                </a:cxn>
                <a:cxn ang="0">
                  <a:pos x="43" y="94"/>
                </a:cxn>
                <a:cxn ang="0">
                  <a:pos x="25" y="90"/>
                </a:cxn>
                <a:cxn ang="0">
                  <a:pos x="12" y="79"/>
                </a:cxn>
                <a:cxn ang="0">
                  <a:pos x="3" y="64"/>
                </a:cxn>
                <a:cxn ang="0">
                  <a:pos x="0" y="46"/>
                </a:cxn>
              </a:cxnLst>
              <a:rect l="0" t="0" r="r" b="b"/>
              <a:pathLst>
                <a:path w="80" h="94">
                  <a:moveTo>
                    <a:pt x="0" y="46"/>
                  </a:moveTo>
                  <a:cubicBezTo>
                    <a:pt x="0" y="41"/>
                    <a:pt x="1" y="35"/>
                    <a:pt x="2" y="30"/>
                  </a:cubicBezTo>
                  <a:cubicBezTo>
                    <a:pt x="4" y="24"/>
                    <a:pt x="7" y="19"/>
                    <a:pt x="11" y="15"/>
                  </a:cubicBezTo>
                  <a:cubicBezTo>
                    <a:pt x="15" y="10"/>
                    <a:pt x="19" y="7"/>
                    <a:pt x="25" y="4"/>
                  </a:cubicBezTo>
                  <a:cubicBezTo>
                    <a:pt x="30" y="1"/>
                    <a:pt x="37" y="0"/>
                    <a:pt x="44" y="0"/>
                  </a:cubicBezTo>
                  <a:cubicBezTo>
                    <a:pt x="52" y="0"/>
                    <a:pt x="59" y="2"/>
                    <a:pt x="65" y="6"/>
                  </a:cubicBezTo>
                  <a:cubicBezTo>
                    <a:pt x="71" y="9"/>
                    <a:pt x="75" y="14"/>
                    <a:pt x="78" y="20"/>
                  </a:cubicBezTo>
                  <a:cubicBezTo>
                    <a:pt x="71" y="25"/>
                    <a:pt x="71" y="25"/>
                    <a:pt x="71" y="25"/>
                  </a:cubicBezTo>
                  <a:cubicBezTo>
                    <a:pt x="69" y="22"/>
                    <a:pt x="68" y="19"/>
                    <a:pt x="65" y="17"/>
                  </a:cubicBezTo>
                  <a:cubicBezTo>
                    <a:pt x="63" y="15"/>
                    <a:pt x="61" y="13"/>
                    <a:pt x="58" y="12"/>
                  </a:cubicBezTo>
                  <a:cubicBezTo>
                    <a:pt x="56" y="11"/>
                    <a:pt x="54" y="10"/>
                    <a:pt x="51" y="9"/>
                  </a:cubicBezTo>
                  <a:cubicBezTo>
                    <a:pt x="48" y="9"/>
                    <a:pt x="46" y="8"/>
                    <a:pt x="43" y="8"/>
                  </a:cubicBezTo>
                  <a:cubicBezTo>
                    <a:pt x="38" y="8"/>
                    <a:pt x="33" y="9"/>
                    <a:pt x="28" y="12"/>
                  </a:cubicBezTo>
                  <a:cubicBezTo>
                    <a:pt x="24" y="14"/>
                    <a:pt x="20" y="17"/>
                    <a:pt x="18" y="21"/>
                  </a:cubicBezTo>
                  <a:cubicBezTo>
                    <a:pt x="15" y="24"/>
                    <a:pt x="12" y="28"/>
                    <a:pt x="11" y="33"/>
                  </a:cubicBezTo>
                  <a:cubicBezTo>
                    <a:pt x="9" y="38"/>
                    <a:pt x="9" y="42"/>
                    <a:pt x="9" y="47"/>
                  </a:cubicBezTo>
                  <a:cubicBezTo>
                    <a:pt x="9" y="52"/>
                    <a:pt x="10" y="57"/>
                    <a:pt x="11" y="62"/>
                  </a:cubicBezTo>
                  <a:cubicBezTo>
                    <a:pt x="13" y="66"/>
                    <a:pt x="16" y="71"/>
                    <a:pt x="19" y="74"/>
                  </a:cubicBezTo>
                  <a:cubicBezTo>
                    <a:pt x="22" y="78"/>
                    <a:pt x="26" y="81"/>
                    <a:pt x="30" y="83"/>
                  </a:cubicBezTo>
                  <a:cubicBezTo>
                    <a:pt x="34" y="85"/>
                    <a:pt x="39" y="86"/>
                    <a:pt x="44" y="86"/>
                  </a:cubicBezTo>
                  <a:cubicBezTo>
                    <a:pt x="46" y="86"/>
                    <a:pt x="49" y="86"/>
                    <a:pt x="52" y="85"/>
                  </a:cubicBezTo>
                  <a:cubicBezTo>
                    <a:pt x="54" y="84"/>
                    <a:pt x="57" y="83"/>
                    <a:pt x="60" y="82"/>
                  </a:cubicBezTo>
                  <a:cubicBezTo>
                    <a:pt x="62" y="81"/>
                    <a:pt x="65" y="79"/>
                    <a:pt x="67" y="77"/>
                  </a:cubicBezTo>
                  <a:cubicBezTo>
                    <a:pt x="69" y="74"/>
                    <a:pt x="71" y="72"/>
                    <a:pt x="72" y="69"/>
                  </a:cubicBezTo>
                  <a:cubicBezTo>
                    <a:pt x="80" y="73"/>
                    <a:pt x="80" y="73"/>
                    <a:pt x="80" y="73"/>
                  </a:cubicBezTo>
                  <a:cubicBezTo>
                    <a:pt x="78" y="76"/>
                    <a:pt x="76" y="79"/>
                    <a:pt x="74" y="82"/>
                  </a:cubicBezTo>
                  <a:cubicBezTo>
                    <a:pt x="71" y="85"/>
                    <a:pt x="68" y="87"/>
                    <a:pt x="65" y="89"/>
                  </a:cubicBezTo>
                  <a:cubicBezTo>
                    <a:pt x="61" y="91"/>
                    <a:pt x="58" y="92"/>
                    <a:pt x="54" y="93"/>
                  </a:cubicBezTo>
                  <a:cubicBezTo>
                    <a:pt x="50" y="94"/>
                    <a:pt x="47" y="94"/>
                    <a:pt x="43" y="94"/>
                  </a:cubicBezTo>
                  <a:cubicBezTo>
                    <a:pt x="37" y="94"/>
                    <a:pt x="31" y="93"/>
                    <a:pt x="25" y="90"/>
                  </a:cubicBezTo>
                  <a:cubicBezTo>
                    <a:pt x="20" y="87"/>
                    <a:pt x="16" y="84"/>
                    <a:pt x="12" y="79"/>
                  </a:cubicBezTo>
                  <a:cubicBezTo>
                    <a:pt x="8" y="75"/>
                    <a:pt x="5" y="70"/>
                    <a:pt x="3" y="64"/>
                  </a:cubicBezTo>
                  <a:cubicBezTo>
                    <a:pt x="1" y="58"/>
                    <a:pt x="0" y="52"/>
                    <a:pt x="0" y="46"/>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7" name="Freeform 23"/>
            <p:cNvSpPr/>
            <p:nvPr>
              <p:custDataLst>
                <p:tags r:id="rId60"/>
              </p:custDataLst>
            </p:nvPr>
          </p:nvSpPr>
          <p:spPr bwMode="auto">
            <a:xfrm>
              <a:off x="3892153" y="2687736"/>
              <a:ext cx="679847" cy="679847"/>
            </a:xfrm>
            <a:custGeom>
              <a:avLst/>
              <a:gdLst/>
              <a:ahLst/>
              <a:cxnLst>
                <a:cxn ang="0">
                  <a:pos x="242" y="0"/>
                </a:cxn>
                <a:cxn ang="0">
                  <a:pos x="242" y="0"/>
                </a:cxn>
                <a:cxn ang="0">
                  <a:pos x="0" y="242"/>
                </a:cxn>
                <a:cxn ang="0">
                  <a:pos x="0" y="242"/>
                </a:cxn>
                <a:cxn ang="0">
                  <a:pos x="242" y="242"/>
                </a:cxn>
                <a:cxn ang="0">
                  <a:pos x="242" y="242"/>
                </a:cxn>
                <a:cxn ang="0">
                  <a:pos x="242" y="0"/>
                </a:cxn>
              </a:cxnLst>
              <a:rect l="0" t="0" r="r" b="b"/>
              <a:pathLst>
                <a:path w="242" h="242">
                  <a:moveTo>
                    <a:pt x="242" y="0"/>
                  </a:moveTo>
                  <a:cubicBezTo>
                    <a:pt x="242" y="0"/>
                    <a:pt x="242" y="0"/>
                    <a:pt x="242" y="0"/>
                  </a:cubicBezTo>
                  <a:cubicBezTo>
                    <a:pt x="109" y="3"/>
                    <a:pt x="3" y="109"/>
                    <a:pt x="0" y="242"/>
                  </a:cubicBezTo>
                  <a:cubicBezTo>
                    <a:pt x="0" y="242"/>
                    <a:pt x="0" y="242"/>
                    <a:pt x="0" y="242"/>
                  </a:cubicBezTo>
                  <a:cubicBezTo>
                    <a:pt x="242" y="242"/>
                    <a:pt x="242" y="242"/>
                    <a:pt x="242" y="242"/>
                  </a:cubicBezTo>
                  <a:cubicBezTo>
                    <a:pt x="242" y="242"/>
                    <a:pt x="242" y="242"/>
                    <a:pt x="242" y="242"/>
                  </a:cubicBezTo>
                  <a:lnTo>
                    <a:pt x="242" y="0"/>
                  </a:lnTo>
                  <a:close/>
                </a:path>
              </a:pathLst>
            </a:custGeom>
            <a:solidFill>
              <a:srgbClr val="4792D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8" name="Freeform 24"/>
            <p:cNvSpPr/>
            <p:nvPr>
              <p:custDataLst>
                <p:tags r:id="rId61"/>
              </p:custDataLst>
            </p:nvPr>
          </p:nvSpPr>
          <p:spPr bwMode="auto">
            <a:xfrm>
              <a:off x="4200525" y="2923480"/>
              <a:ext cx="172641" cy="261938"/>
            </a:xfrm>
            <a:custGeom>
              <a:avLst/>
              <a:gdLst/>
              <a:ahLst/>
              <a:cxnLst>
                <a:cxn ang="0">
                  <a:pos x="0" y="220"/>
                </a:cxn>
                <a:cxn ang="0">
                  <a:pos x="0" y="0"/>
                </a:cxn>
                <a:cxn ang="0">
                  <a:pos x="145" y="0"/>
                </a:cxn>
                <a:cxn ang="0">
                  <a:pos x="145" y="19"/>
                </a:cxn>
                <a:cxn ang="0">
                  <a:pos x="22" y="19"/>
                </a:cxn>
                <a:cxn ang="0">
                  <a:pos x="22" y="99"/>
                </a:cxn>
                <a:cxn ang="0">
                  <a:pos x="126" y="99"/>
                </a:cxn>
                <a:cxn ang="0">
                  <a:pos x="126" y="118"/>
                </a:cxn>
                <a:cxn ang="0">
                  <a:pos x="22" y="118"/>
                </a:cxn>
                <a:cxn ang="0">
                  <a:pos x="22" y="220"/>
                </a:cxn>
                <a:cxn ang="0">
                  <a:pos x="0" y="220"/>
                </a:cxn>
              </a:cxnLst>
              <a:rect l="0" t="0" r="r" b="b"/>
              <a:pathLst>
                <a:path w="145" h="220">
                  <a:moveTo>
                    <a:pt x="0" y="220"/>
                  </a:moveTo>
                  <a:lnTo>
                    <a:pt x="0" y="0"/>
                  </a:lnTo>
                  <a:lnTo>
                    <a:pt x="145" y="0"/>
                  </a:lnTo>
                  <a:lnTo>
                    <a:pt x="145" y="19"/>
                  </a:lnTo>
                  <a:lnTo>
                    <a:pt x="22" y="19"/>
                  </a:lnTo>
                  <a:lnTo>
                    <a:pt x="22" y="99"/>
                  </a:lnTo>
                  <a:lnTo>
                    <a:pt x="126" y="99"/>
                  </a:lnTo>
                  <a:lnTo>
                    <a:pt x="126" y="118"/>
                  </a:lnTo>
                  <a:lnTo>
                    <a:pt x="22" y="118"/>
                  </a:lnTo>
                  <a:lnTo>
                    <a:pt x="22" y="220"/>
                  </a:lnTo>
                  <a:lnTo>
                    <a:pt x="0" y="220"/>
                  </a:ln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69" name="Freeform 25"/>
            <p:cNvSpPr/>
            <p:nvPr>
              <p:custDataLst>
                <p:tags r:id="rId62"/>
              </p:custDataLst>
            </p:nvPr>
          </p:nvSpPr>
          <p:spPr bwMode="auto">
            <a:xfrm>
              <a:off x="3892153" y="3464024"/>
              <a:ext cx="679847" cy="683419"/>
            </a:xfrm>
            <a:custGeom>
              <a:avLst/>
              <a:gdLst/>
              <a:ahLst/>
              <a:cxnLst>
                <a:cxn ang="0">
                  <a:pos x="242" y="243"/>
                </a:cxn>
                <a:cxn ang="0">
                  <a:pos x="242" y="243"/>
                </a:cxn>
                <a:cxn ang="0">
                  <a:pos x="242" y="1"/>
                </a:cxn>
                <a:cxn ang="0">
                  <a:pos x="242" y="0"/>
                </a:cxn>
                <a:cxn ang="0">
                  <a:pos x="0" y="0"/>
                </a:cxn>
                <a:cxn ang="0">
                  <a:pos x="0" y="1"/>
                </a:cxn>
                <a:cxn ang="0">
                  <a:pos x="242" y="243"/>
                </a:cxn>
              </a:cxnLst>
              <a:rect l="0" t="0" r="r" b="b"/>
              <a:pathLst>
                <a:path w="242" h="243">
                  <a:moveTo>
                    <a:pt x="242" y="243"/>
                  </a:moveTo>
                  <a:cubicBezTo>
                    <a:pt x="242" y="243"/>
                    <a:pt x="242" y="243"/>
                    <a:pt x="242" y="243"/>
                  </a:cubicBezTo>
                  <a:cubicBezTo>
                    <a:pt x="242" y="1"/>
                    <a:pt x="242" y="1"/>
                    <a:pt x="242" y="1"/>
                  </a:cubicBezTo>
                  <a:cubicBezTo>
                    <a:pt x="242" y="1"/>
                    <a:pt x="242" y="0"/>
                    <a:pt x="242" y="0"/>
                  </a:cubicBezTo>
                  <a:cubicBezTo>
                    <a:pt x="0" y="0"/>
                    <a:pt x="0" y="0"/>
                    <a:pt x="0" y="0"/>
                  </a:cubicBezTo>
                  <a:cubicBezTo>
                    <a:pt x="0" y="1"/>
                    <a:pt x="0" y="1"/>
                    <a:pt x="0" y="1"/>
                  </a:cubicBezTo>
                  <a:cubicBezTo>
                    <a:pt x="3" y="134"/>
                    <a:pt x="109" y="240"/>
                    <a:pt x="242" y="243"/>
                  </a:cubicBez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70" name="Freeform 26"/>
            <p:cNvSpPr/>
            <p:nvPr>
              <p:custDataLst>
                <p:tags r:id="rId63"/>
              </p:custDataLst>
            </p:nvPr>
          </p:nvSpPr>
          <p:spPr bwMode="auto">
            <a:xfrm>
              <a:off x="4161234" y="3646190"/>
              <a:ext cx="228600" cy="267890"/>
            </a:xfrm>
            <a:custGeom>
              <a:avLst/>
              <a:gdLst/>
              <a:ahLst/>
              <a:cxnLst>
                <a:cxn ang="0">
                  <a:pos x="73" y="80"/>
                </a:cxn>
                <a:cxn ang="0">
                  <a:pos x="43" y="95"/>
                </a:cxn>
                <a:cxn ang="0">
                  <a:pos x="26" y="91"/>
                </a:cxn>
                <a:cxn ang="0">
                  <a:pos x="12" y="80"/>
                </a:cxn>
                <a:cxn ang="0">
                  <a:pos x="3" y="65"/>
                </a:cxn>
                <a:cxn ang="0">
                  <a:pos x="0" y="47"/>
                </a:cxn>
                <a:cxn ang="0">
                  <a:pos x="3" y="29"/>
                </a:cxn>
                <a:cxn ang="0">
                  <a:pos x="12" y="14"/>
                </a:cxn>
                <a:cxn ang="0">
                  <a:pos x="25" y="4"/>
                </a:cxn>
                <a:cxn ang="0">
                  <a:pos x="43" y="0"/>
                </a:cxn>
                <a:cxn ang="0">
                  <a:pos x="55" y="2"/>
                </a:cxn>
                <a:cxn ang="0">
                  <a:pos x="65" y="6"/>
                </a:cxn>
                <a:cxn ang="0">
                  <a:pos x="73" y="12"/>
                </a:cxn>
                <a:cxn ang="0">
                  <a:pos x="78" y="21"/>
                </a:cxn>
                <a:cxn ang="0">
                  <a:pos x="71" y="25"/>
                </a:cxn>
                <a:cxn ang="0">
                  <a:pos x="59" y="13"/>
                </a:cxn>
                <a:cxn ang="0">
                  <a:pos x="42" y="9"/>
                </a:cxn>
                <a:cxn ang="0">
                  <a:pos x="28" y="12"/>
                </a:cxn>
                <a:cxn ang="0">
                  <a:pos x="18" y="20"/>
                </a:cxn>
                <a:cxn ang="0">
                  <a:pos x="11" y="33"/>
                </a:cxn>
                <a:cxn ang="0">
                  <a:pos x="9" y="47"/>
                </a:cxn>
                <a:cxn ang="0">
                  <a:pos x="11" y="62"/>
                </a:cxn>
                <a:cxn ang="0">
                  <a:pos x="19" y="75"/>
                </a:cxn>
                <a:cxn ang="0">
                  <a:pos x="30" y="83"/>
                </a:cxn>
                <a:cxn ang="0">
                  <a:pos x="44" y="86"/>
                </a:cxn>
                <a:cxn ang="0">
                  <a:pos x="59" y="83"/>
                </a:cxn>
                <a:cxn ang="0">
                  <a:pos x="73" y="71"/>
                </a:cxn>
                <a:cxn ang="0">
                  <a:pos x="73" y="55"/>
                </a:cxn>
                <a:cxn ang="0">
                  <a:pos x="52" y="55"/>
                </a:cxn>
                <a:cxn ang="0">
                  <a:pos x="52" y="48"/>
                </a:cxn>
                <a:cxn ang="0">
                  <a:pos x="81" y="48"/>
                </a:cxn>
                <a:cxn ang="0">
                  <a:pos x="81" y="94"/>
                </a:cxn>
                <a:cxn ang="0">
                  <a:pos x="73" y="94"/>
                </a:cxn>
                <a:cxn ang="0">
                  <a:pos x="73" y="80"/>
                </a:cxn>
              </a:cxnLst>
              <a:rect l="0" t="0" r="r" b="b"/>
              <a:pathLst>
                <a:path w="81" h="95">
                  <a:moveTo>
                    <a:pt x="73" y="80"/>
                  </a:moveTo>
                  <a:cubicBezTo>
                    <a:pt x="64" y="90"/>
                    <a:pt x="54" y="95"/>
                    <a:pt x="43" y="95"/>
                  </a:cubicBezTo>
                  <a:cubicBezTo>
                    <a:pt x="37" y="95"/>
                    <a:pt x="31" y="93"/>
                    <a:pt x="26" y="91"/>
                  </a:cubicBezTo>
                  <a:cubicBezTo>
                    <a:pt x="20" y="88"/>
                    <a:pt x="16" y="84"/>
                    <a:pt x="12" y="80"/>
                  </a:cubicBezTo>
                  <a:cubicBezTo>
                    <a:pt x="8" y="75"/>
                    <a:pt x="5" y="70"/>
                    <a:pt x="3" y="65"/>
                  </a:cubicBezTo>
                  <a:cubicBezTo>
                    <a:pt x="1" y="59"/>
                    <a:pt x="0" y="53"/>
                    <a:pt x="0" y="47"/>
                  </a:cubicBezTo>
                  <a:cubicBezTo>
                    <a:pt x="0" y="41"/>
                    <a:pt x="1" y="35"/>
                    <a:pt x="3" y="29"/>
                  </a:cubicBezTo>
                  <a:cubicBezTo>
                    <a:pt x="5" y="24"/>
                    <a:pt x="8" y="19"/>
                    <a:pt x="12" y="14"/>
                  </a:cubicBezTo>
                  <a:cubicBezTo>
                    <a:pt x="16" y="10"/>
                    <a:pt x="20" y="7"/>
                    <a:pt x="25" y="4"/>
                  </a:cubicBezTo>
                  <a:cubicBezTo>
                    <a:pt x="31" y="2"/>
                    <a:pt x="36" y="0"/>
                    <a:pt x="43" y="0"/>
                  </a:cubicBezTo>
                  <a:cubicBezTo>
                    <a:pt x="47" y="0"/>
                    <a:pt x="51" y="1"/>
                    <a:pt x="55" y="2"/>
                  </a:cubicBezTo>
                  <a:cubicBezTo>
                    <a:pt x="59" y="3"/>
                    <a:pt x="62" y="4"/>
                    <a:pt x="65" y="6"/>
                  </a:cubicBezTo>
                  <a:cubicBezTo>
                    <a:pt x="68" y="8"/>
                    <a:pt x="70" y="10"/>
                    <a:pt x="73" y="12"/>
                  </a:cubicBezTo>
                  <a:cubicBezTo>
                    <a:pt x="75" y="15"/>
                    <a:pt x="77" y="18"/>
                    <a:pt x="78" y="21"/>
                  </a:cubicBezTo>
                  <a:cubicBezTo>
                    <a:pt x="71" y="25"/>
                    <a:pt x="71" y="25"/>
                    <a:pt x="71" y="25"/>
                  </a:cubicBezTo>
                  <a:cubicBezTo>
                    <a:pt x="68" y="20"/>
                    <a:pt x="64" y="15"/>
                    <a:pt x="59" y="13"/>
                  </a:cubicBezTo>
                  <a:cubicBezTo>
                    <a:pt x="54" y="10"/>
                    <a:pt x="49" y="9"/>
                    <a:pt x="42" y="9"/>
                  </a:cubicBezTo>
                  <a:cubicBezTo>
                    <a:pt x="37" y="9"/>
                    <a:pt x="33" y="10"/>
                    <a:pt x="28" y="12"/>
                  </a:cubicBezTo>
                  <a:cubicBezTo>
                    <a:pt x="24" y="14"/>
                    <a:pt x="21" y="17"/>
                    <a:pt x="18" y="20"/>
                  </a:cubicBezTo>
                  <a:cubicBezTo>
                    <a:pt x="15" y="24"/>
                    <a:pt x="13" y="28"/>
                    <a:pt x="11" y="33"/>
                  </a:cubicBezTo>
                  <a:cubicBezTo>
                    <a:pt x="10" y="38"/>
                    <a:pt x="9" y="42"/>
                    <a:pt x="9" y="47"/>
                  </a:cubicBezTo>
                  <a:cubicBezTo>
                    <a:pt x="9" y="53"/>
                    <a:pt x="10" y="58"/>
                    <a:pt x="11" y="62"/>
                  </a:cubicBezTo>
                  <a:cubicBezTo>
                    <a:pt x="13" y="67"/>
                    <a:pt x="16" y="71"/>
                    <a:pt x="19" y="75"/>
                  </a:cubicBezTo>
                  <a:cubicBezTo>
                    <a:pt x="22" y="78"/>
                    <a:pt x="26" y="81"/>
                    <a:pt x="30" y="83"/>
                  </a:cubicBezTo>
                  <a:cubicBezTo>
                    <a:pt x="34" y="85"/>
                    <a:pt x="39" y="86"/>
                    <a:pt x="44" y="86"/>
                  </a:cubicBezTo>
                  <a:cubicBezTo>
                    <a:pt x="49" y="86"/>
                    <a:pt x="54" y="85"/>
                    <a:pt x="59" y="83"/>
                  </a:cubicBezTo>
                  <a:cubicBezTo>
                    <a:pt x="64" y="80"/>
                    <a:pt x="68" y="76"/>
                    <a:pt x="73" y="71"/>
                  </a:cubicBezTo>
                  <a:cubicBezTo>
                    <a:pt x="73" y="55"/>
                    <a:pt x="73" y="55"/>
                    <a:pt x="73" y="55"/>
                  </a:cubicBezTo>
                  <a:cubicBezTo>
                    <a:pt x="52" y="55"/>
                    <a:pt x="52" y="55"/>
                    <a:pt x="52" y="55"/>
                  </a:cubicBezTo>
                  <a:cubicBezTo>
                    <a:pt x="52" y="48"/>
                    <a:pt x="52" y="48"/>
                    <a:pt x="52" y="48"/>
                  </a:cubicBezTo>
                  <a:cubicBezTo>
                    <a:pt x="81" y="48"/>
                    <a:pt x="81" y="48"/>
                    <a:pt x="81" y="48"/>
                  </a:cubicBezTo>
                  <a:cubicBezTo>
                    <a:pt x="81" y="94"/>
                    <a:pt x="81" y="94"/>
                    <a:pt x="81" y="94"/>
                  </a:cubicBezTo>
                  <a:cubicBezTo>
                    <a:pt x="73" y="94"/>
                    <a:pt x="73" y="94"/>
                    <a:pt x="73" y="94"/>
                  </a:cubicBezTo>
                  <a:lnTo>
                    <a:pt x="73" y="80"/>
                  </a:ln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71" name="Freeform 27"/>
            <p:cNvSpPr/>
            <p:nvPr>
              <p:custDataLst>
                <p:tags r:id="rId64"/>
              </p:custDataLst>
            </p:nvPr>
          </p:nvSpPr>
          <p:spPr bwMode="auto">
            <a:xfrm>
              <a:off x="4726781" y="1911449"/>
              <a:ext cx="695325" cy="679847"/>
            </a:xfrm>
            <a:custGeom>
              <a:avLst/>
              <a:gdLst/>
              <a:ahLst/>
              <a:cxnLst>
                <a:cxn ang="0">
                  <a:pos x="1" y="0"/>
                </a:cxn>
                <a:cxn ang="0">
                  <a:pos x="1" y="0"/>
                </a:cxn>
                <a:cxn ang="0">
                  <a:pos x="1" y="0"/>
                </a:cxn>
                <a:cxn ang="0">
                  <a:pos x="0" y="242"/>
                </a:cxn>
                <a:cxn ang="0">
                  <a:pos x="1" y="242"/>
                </a:cxn>
                <a:cxn ang="0">
                  <a:pos x="242" y="242"/>
                </a:cxn>
                <a:cxn ang="0">
                  <a:pos x="247" y="242"/>
                </a:cxn>
                <a:cxn ang="0">
                  <a:pos x="243" y="242"/>
                </a:cxn>
                <a:cxn ang="0">
                  <a:pos x="1" y="0"/>
                </a:cxn>
              </a:cxnLst>
              <a:rect l="0" t="0" r="r" b="b"/>
              <a:pathLst>
                <a:path w="247" h="242">
                  <a:moveTo>
                    <a:pt x="1" y="0"/>
                  </a:moveTo>
                  <a:cubicBezTo>
                    <a:pt x="1" y="0"/>
                    <a:pt x="1" y="0"/>
                    <a:pt x="1" y="0"/>
                  </a:cubicBezTo>
                  <a:cubicBezTo>
                    <a:pt x="1" y="0"/>
                    <a:pt x="1" y="0"/>
                    <a:pt x="1" y="0"/>
                  </a:cubicBezTo>
                  <a:cubicBezTo>
                    <a:pt x="0" y="242"/>
                    <a:pt x="0" y="242"/>
                    <a:pt x="0" y="242"/>
                  </a:cubicBezTo>
                  <a:cubicBezTo>
                    <a:pt x="0" y="242"/>
                    <a:pt x="1" y="242"/>
                    <a:pt x="1" y="242"/>
                  </a:cubicBezTo>
                  <a:cubicBezTo>
                    <a:pt x="242" y="242"/>
                    <a:pt x="242" y="242"/>
                    <a:pt x="242" y="242"/>
                  </a:cubicBezTo>
                  <a:cubicBezTo>
                    <a:pt x="247" y="242"/>
                    <a:pt x="247" y="242"/>
                    <a:pt x="247" y="242"/>
                  </a:cubicBezTo>
                  <a:cubicBezTo>
                    <a:pt x="243" y="242"/>
                    <a:pt x="243" y="242"/>
                    <a:pt x="243" y="242"/>
                  </a:cubicBezTo>
                  <a:cubicBezTo>
                    <a:pt x="240" y="109"/>
                    <a:pt x="134" y="2"/>
                    <a:pt x="1" y="0"/>
                  </a:cubicBezTo>
                  <a:close/>
                </a:path>
              </a:pathLst>
            </a:custGeom>
            <a:solidFill>
              <a:srgbClr val="4792D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72" name="Freeform 28"/>
            <p:cNvSpPr>
              <a:spLocks noEditPoints="1"/>
            </p:cNvSpPr>
            <p:nvPr>
              <p:custDataLst>
                <p:tags r:id="rId65"/>
              </p:custDataLst>
            </p:nvPr>
          </p:nvSpPr>
          <p:spPr bwMode="auto">
            <a:xfrm>
              <a:off x="4898231" y="2107902"/>
              <a:ext cx="214313" cy="261938"/>
            </a:xfrm>
            <a:custGeom>
              <a:avLst/>
              <a:gdLst/>
              <a:ahLst/>
              <a:cxnLst>
                <a:cxn ang="0">
                  <a:pos x="0" y="93"/>
                </a:cxn>
                <a:cxn ang="0">
                  <a:pos x="0" y="0"/>
                </a:cxn>
                <a:cxn ang="0">
                  <a:pos x="31" y="0"/>
                </a:cxn>
                <a:cxn ang="0">
                  <a:pos x="51" y="3"/>
                </a:cxn>
                <a:cxn ang="0">
                  <a:pos x="65" y="13"/>
                </a:cxn>
                <a:cxn ang="0">
                  <a:pos x="73" y="28"/>
                </a:cxn>
                <a:cxn ang="0">
                  <a:pos x="76" y="46"/>
                </a:cxn>
                <a:cxn ang="0">
                  <a:pos x="73" y="65"/>
                </a:cxn>
                <a:cxn ang="0">
                  <a:pos x="64" y="80"/>
                </a:cxn>
                <a:cxn ang="0">
                  <a:pos x="50" y="89"/>
                </a:cxn>
                <a:cxn ang="0">
                  <a:pos x="31" y="93"/>
                </a:cxn>
                <a:cxn ang="0">
                  <a:pos x="0" y="93"/>
                </a:cxn>
                <a:cxn ang="0">
                  <a:pos x="67" y="46"/>
                </a:cxn>
                <a:cxn ang="0">
                  <a:pos x="64" y="31"/>
                </a:cxn>
                <a:cxn ang="0">
                  <a:pos x="57" y="19"/>
                </a:cxn>
                <a:cxn ang="0">
                  <a:pos x="46" y="11"/>
                </a:cxn>
                <a:cxn ang="0">
                  <a:pos x="31" y="8"/>
                </a:cxn>
                <a:cxn ang="0">
                  <a:pos x="9" y="8"/>
                </a:cxn>
                <a:cxn ang="0">
                  <a:pos x="9" y="85"/>
                </a:cxn>
                <a:cxn ang="0">
                  <a:pos x="31" y="85"/>
                </a:cxn>
                <a:cxn ang="0">
                  <a:pos x="46" y="82"/>
                </a:cxn>
                <a:cxn ang="0">
                  <a:pos x="58" y="74"/>
                </a:cxn>
                <a:cxn ang="0">
                  <a:pos x="64" y="61"/>
                </a:cxn>
                <a:cxn ang="0">
                  <a:pos x="67" y="46"/>
                </a:cxn>
              </a:cxnLst>
              <a:rect l="0" t="0" r="r" b="b"/>
              <a:pathLst>
                <a:path w="76" h="93">
                  <a:moveTo>
                    <a:pt x="0" y="93"/>
                  </a:moveTo>
                  <a:cubicBezTo>
                    <a:pt x="0" y="0"/>
                    <a:pt x="0" y="0"/>
                    <a:pt x="0" y="0"/>
                  </a:cubicBezTo>
                  <a:cubicBezTo>
                    <a:pt x="31" y="0"/>
                    <a:pt x="31" y="0"/>
                    <a:pt x="31" y="0"/>
                  </a:cubicBezTo>
                  <a:cubicBezTo>
                    <a:pt x="39" y="0"/>
                    <a:pt x="45" y="1"/>
                    <a:pt x="51" y="3"/>
                  </a:cubicBezTo>
                  <a:cubicBezTo>
                    <a:pt x="56" y="6"/>
                    <a:pt x="61" y="9"/>
                    <a:pt x="65" y="13"/>
                  </a:cubicBezTo>
                  <a:cubicBezTo>
                    <a:pt x="68" y="18"/>
                    <a:pt x="71" y="22"/>
                    <a:pt x="73" y="28"/>
                  </a:cubicBezTo>
                  <a:cubicBezTo>
                    <a:pt x="75" y="34"/>
                    <a:pt x="76" y="40"/>
                    <a:pt x="76" y="46"/>
                  </a:cubicBezTo>
                  <a:cubicBezTo>
                    <a:pt x="76" y="53"/>
                    <a:pt x="75" y="60"/>
                    <a:pt x="73" y="65"/>
                  </a:cubicBezTo>
                  <a:cubicBezTo>
                    <a:pt x="71" y="71"/>
                    <a:pt x="68" y="76"/>
                    <a:pt x="64" y="80"/>
                  </a:cubicBezTo>
                  <a:cubicBezTo>
                    <a:pt x="60" y="84"/>
                    <a:pt x="55" y="87"/>
                    <a:pt x="50" y="89"/>
                  </a:cubicBezTo>
                  <a:cubicBezTo>
                    <a:pt x="44" y="92"/>
                    <a:pt x="38" y="93"/>
                    <a:pt x="31" y="93"/>
                  </a:cubicBezTo>
                  <a:lnTo>
                    <a:pt x="0" y="93"/>
                  </a:lnTo>
                  <a:close/>
                  <a:moveTo>
                    <a:pt x="67" y="46"/>
                  </a:moveTo>
                  <a:cubicBezTo>
                    <a:pt x="67" y="40"/>
                    <a:pt x="66" y="35"/>
                    <a:pt x="64" y="31"/>
                  </a:cubicBezTo>
                  <a:cubicBezTo>
                    <a:pt x="63" y="26"/>
                    <a:pt x="60" y="22"/>
                    <a:pt x="57" y="19"/>
                  </a:cubicBezTo>
                  <a:cubicBezTo>
                    <a:pt x="54" y="15"/>
                    <a:pt x="51" y="13"/>
                    <a:pt x="46" y="11"/>
                  </a:cubicBezTo>
                  <a:cubicBezTo>
                    <a:pt x="42" y="9"/>
                    <a:pt x="37" y="8"/>
                    <a:pt x="31" y="8"/>
                  </a:cubicBezTo>
                  <a:cubicBezTo>
                    <a:pt x="9" y="8"/>
                    <a:pt x="9" y="8"/>
                    <a:pt x="9" y="8"/>
                  </a:cubicBezTo>
                  <a:cubicBezTo>
                    <a:pt x="9" y="85"/>
                    <a:pt x="9" y="85"/>
                    <a:pt x="9" y="85"/>
                  </a:cubicBezTo>
                  <a:cubicBezTo>
                    <a:pt x="31" y="85"/>
                    <a:pt x="31" y="85"/>
                    <a:pt x="31" y="85"/>
                  </a:cubicBezTo>
                  <a:cubicBezTo>
                    <a:pt x="37" y="85"/>
                    <a:pt x="42" y="84"/>
                    <a:pt x="46" y="82"/>
                  </a:cubicBezTo>
                  <a:cubicBezTo>
                    <a:pt x="51" y="80"/>
                    <a:pt x="55" y="77"/>
                    <a:pt x="58" y="74"/>
                  </a:cubicBezTo>
                  <a:cubicBezTo>
                    <a:pt x="61" y="70"/>
                    <a:pt x="63" y="66"/>
                    <a:pt x="64" y="61"/>
                  </a:cubicBezTo>
                  <a:cubicBezTo>
                    <a:pt x="66" y="57"/>
                    <a:pt x="67" y="52"/>
                    <a:pt x="67" y="46"/>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grpSp>
      <p:sp>
        <p:nvSpPr>
          <p:cNvPr id="6255" name="Freeform 111"/>
          <p:cNvSpPr>
            <a:spLocks noEditPoints="1"/>
          </p:cNvSpPr>
          <p:nvPr>
            <p:custDataLst>
              <p:tags r:id="rId2"/>
            </p:custDataLst>
          </p:nvPr>
        </p:nvSpPr>
        <p:spPr bwMode="auto">
          <a:xfrm>
            <a:off x="8177744" y="2642328"/>
            <a:ext cx="338137" cy="351664"/>
          </a:xfrm>
          <a:custGeom>
            <a:avLst/>
            <a:gdLst/>
            <a:ahLst/>
            <a:cxnLst>
              <a:cxn ang="0">
                <a:pos x="80" y="11"/>
              </a:cxn>
              <a:cxn ang="0">
                <a:pos x="94" y="0"/>
              </a:cxn>
              <a:cxn ang="0">
                <a:pos x="90" y="17"/>
              </a:cxn>
              <a:cxn ang="0">
                <a:pos x="67" y="48"/>
              </a:cxn>
              <a:cxn ang="0">
                <a:pos x="79" y="11"/>
              </a:cxn>
              <a:cxn ang="0">
                <a:pos x="55" y="57"/>
              </a:cxn>
              <a:cxn ang="0">
                <a:pos x="67" y="48"/>
              </a:cxn>
              <a:cxn ang="0">
                <a:pos x="94" y="92"/>
              </a:cxn>
              <a:cxn ang="0">
                <a:pos x="96" y="110"/>
              </a:cxn>
              <a:cxn ang="0">
                <a:pos x="83" y="98"/>
              </a:cxn>
              <a:cxn ang="0">
                <a:pos x="69" y="63"/>
              </a:cxn>
              <a:cxn ang="0">
                <a:pos x="94" y="92"/>
              </a:cxn>
              <a:cxn ang="0">
                <a:pos x="91" y="81"/>
              </a:cxn>
              <a:cxn ang="0">
                <a:pos x="86" y="81"/>
              </a:cxn>
              <a:cxn ang="0">
                <a:pos x="81" y="84"/>
              </a:cxn>
              <a:cxn ang="0">
                <a:pos x="81" y="78"/>
              </a:cxn>
              <a:cxn ang="0">
                <a:pos x="81" y="84"/>
              </a:cxn>
              <a:cxn ang="0">
                <a:pos x="76" y="81"/>
              </a:cxn>
              <a:cxn ang="0">
                <a:pos x="70" y="81"/>
              </a:cxn>
              <a:cxn ang="0">
                <a:pos x="17" y="64"/>
              </a:cxn>
              <a:cxn ang="0">
                <a:pos x="55" y="57"/>
              </a:cxn>
              <a:cxn ang="0">
                <a:pos x="17" y="52"/>
              </a:cxn>
              <a:cxn ang="0">
                <a:pos x="0" y="57"/>
              </a:cxn>
              <a:cxn ang="0">
                <a:pos x="16" y="64"/>
              </a:cxn>
              <a:cxn ang="0">
                <a:pos x="37" y="63"/>
              </a:cxn>
              <a:cxn ang="0">
                <a:pos x="37" y="52"/>
              </a:cxn>
              <a:cxn ang="0">
                <a:pos x="30" y="47"/>
              </a:cxn>
              <a:cxn ang="0">
                <a:pos x="37" y="63"/>
              </a:cxn>
              <a:cxn ang="0">
                <a:pos x="32" y="68"/>
              </a:cxn>
              <a:cxn ang="0">
                <a:pos x="38" y="68"/>
              </a:cxn>
              <a:cxn ang="0">
                <a:pos x="69" y="16"/>
              </a:cxn>
              <a:cxn ang="0">
                <a:pos x="74" y="33"/>
              </a:cxn>
              <a:cxn ang="0">
                <a:pos x="69" y="16"/>
              </a:cxn>
              <a:cxn ang="0">
                <a:pos x="75" y="38"/>
              </a:cxn>
              <a:cxn ang="0">
                <a:pos x="69" y="38"/>
              </a:cxn>
            </a:cxnLst>
            <a:rect l="0" t="0" r="r" b="b"/>
            <a:pathLst>
              <a:path w="106" h="110">
                <a:moveTo>
                  <a:pt x="79" y="11"/>
                </a:moveTo>
                <a:cubicBezTo>
                  <a:pt x="79" y="11"/>
                  <a:pt x="80" y="11"/>
                  <a:pt x="80" y="11"/>
                </a:cubicBezTo>
                <a:cubicBezTo>
                  <a:pt x="93" y="0"/>
                  <a:pt x="93" y="0"/>
                  <a:pt x="93" y="0"/>
                </a:cubicBezTo>
                <a:cubicBezTo>
                  <a:pt x="93" y="0"/>
                  <a:pt x="94" y="0"/>
                  <a:pt x="94" y="0"/>
                </a:cubicBezTo>
                <a:cubicBezTo>
                  <a:pt x="90" y="17"/>
                  <a:pt x="90" y="17"/>
                  <a:pt x="90" y="17"/>
                </a:cubicBezTo>
                <a:cubicBezTo>
                  <a:pt x="90" y="17"/>
                  <a:pt x="90" y="17"/>
                  <a:pt x="90" y="17"/>
                </a:cubicBezTo>
                <a:cubicBezTo>
                  <a:pt x="99" y="26"/>
                  <a:pt x="100" y="41"/>
                  <a:pt x="93" y="52"/>
                </a:cubicBezTo>
                <a:cubicBezTo>
                  <a:pt x="85" y="46"/>
                  <a:pt x="75" y="44"/>
                  <a:pt x="67" y="48"/>
                </a:cubicBezTo>
                <a:cubicBezTo>
                  <a:pt x="63" y="39"/>
                  <a:pt x="55" y="33"/>
                  <a:pt x="45" y="32"/>
                </a:cubicBezTo>
                <a:cubicBezTo>
                  <a:pt x="48" y="16"/>
                  <a:pt x="64" y="6"/>
                  <a:pt x="79" y="11"/>
                </a:cubicBezTo>
                <a:close/>
                <a:moveTo>
                  <a:pt x="67" y="48"/>
                </a:moveTo>
                <a:cubicBezTo>
                  <a:pt x="62" y="50"/>
                  <a:pt x="58" y="53"/>
                  <a:pt x="55" y="57"/>
                </a:cubicBezTo>
                <a:cubicBezTo>
                  <a:pt x="59" y="60"/>
                  <a:pt x="64" y="62"/>
                  <a:pt x="69" y="62"/>
                </a:cubicBezTo>
                <a:cubicBezTo>
                  <a:pt x="69" y="57"/>
                  <a:pt x="69" y="52"/>
                  <a:pt x="67" y="48"/>
                </a:cubicBezTo>
                <a:close/>
                <a:moveTo>
                  <a:pt x="94" y="92"/>
                </a:moveTo>
                <a:cubicBezTo>
                  <a:pt x="94" y="92"/>
                  <a:pt x="94" y="92"/>
                  <a:pt x="94" y="92"/>
                </a:cubicBezTo>
                <a:cubicBezTo>
                  <a:pt x="97" y="109"/>
                  <a:pt x="97" y="109"/>
                  <a:pt x="97" y="109"/>
                </a:cubicBezTo>
                <a:cubicBezTo>
                  <a:pt x="97" y="110"/>
                  <a:pt x="96" y="110"/>
                  <a:pt x="96" y="110"/>
                </a:cubicBezTo>
                <a:cubicBezTo>
                  <a:pt x="84" y="98"/>
                  <a:pt x="84" y="98"/>
                  <a:pt x="84" y="98"/>
                </a:cubicBezTo>
                <a:cubicBezTo>
                  <a:pt x="84" y="98"/>
                  <a:pt x="83" y="98"/>
                  <a:pt x="83" y="98"/>
                </a:cubicBezTo>
                <a:cubicBezTo>
                  <a:pt x="71" y="101"/>
                  <a:pt x="57" y="95"/>
                  <a:pt x="52" y="83"/>
                </a:cubicBezTo>
                <a:cubicBezTo>
                  <a:pt x="61" y="80"/>
                  <a:pt x="67" y="72"/>
                  <a:pt x="69" y="63"/>
                </a:cubicBezTo>
                <a:cubicBezTo>
                  <a:pt x="78" y="63"/>
                  <a:pt x="87" y="59"/>
                  <a:pt x="93" y="52"/>
                </a:cubicBezTo>
                <a:cubicBezTo>
                  <a:pt x="105" y="62"/>
                  <a:pt x="106" y="81"/>
                  <a:pt x="94" y="92"/>
                </a:cubicBezTo>
                <a:close/>
                <a:moveTo>
                  <a:pt x="89" y="84"/>
                </a:moveTo>
                <a:cubicBezTo>
                  <a:pt x="90" y="84"/>
                  <a:pt x="91" y="83"/>
                  <a:pt x="91" y="81"/>
                </a:cubicBezTo>
                <a:cubicBezTo>
                  <a:pt x="91" y="79"/>
                  <a:pt x="90" y="78"/>
                  <a:pt x="89" y="78"/>
                </a:cubicBezTo>
                <a:cubicBezTo>
                  <a:pt x="87" y="78"/>
                  <a:pt x="86" y="79"/>
                  <a:pt x="86" y="81"/>
                </a:cubicBezTo>
                <a:cubicBezTo>
                  <a:pt x="86" y="82"/>
                  <a:pt x="87" y="84"/>
                  <a:pt x="89" y="84"/>
                </a:cubicBezTo>
                <a:close/>
                <a:moveTo>
                  <a:pt x="81" y="84"/>
                </a:moveTo>
                <a:cubicBezTo>
                  <a:pt x="82" y="84"/>
                  <a:pt x="84" y="83"/>
                  <a:pt x="84" y="81"/>
                </a:cubicBezTo>
                <a:cubicBezTo>
                  <a:pt x="84" y="79"/>
                  <a:pt x="82" y="78"/>
                  <a:pt x="81" y="78"/>
                </a:cubicBezTo>
                <a:cubicBezTo>
                  <a:pt x="79" y="78"/>
                  <a:pt x="78" y="79"/>
                  <a:pt x="78" y="81"/>
                </a:cubicBezTo>
                <a:cubicBezTo>
                  <a:pt x="78" y="83"/>
                  <a:pt x="79" y="84"/>
                  <a:pt x="81" y="84"/>
                </a:cubicBezTo>
                <a:close/>
                <a:moveTo>
                  <a:pt x="73" y="84"/>
                </a:moveTo>
                <a:cubicBezTo>
                  <a:pt x="75" y="84"/>
                  <a:pt x="76" y="83"/>
                  <a:pt x="76" y="81"/>
                </a:cubicBezTo>
                <a:cubicBezTo>
                  <a:pt x="76" y="79"/>
                  <a:pt x="75" y="78"/>
                  <a:pt x="73" y="78"/>
                </a:cubicBezTo>
                <a:cubicBezTo>
                  <a:pt x="71" y="78"/>
                  <a:pt x="70" y="79"/>
                  <a:pt x="70" y="81"/>
                </a:cubicBezTo>
                <a:cubicBezTo>
                  <a:pt x="70" y="83"/>
                  <a:pt x="71" y="84"/>
                  <a:pt x="73" y="84"/>
                </a:cubicBezTo>
                <a:close/>
                <a:moveTo>
                  <a:pt x="17" y="64"/>
                </a:moveTo>
                <a:cubicBezTo>
                  <a:pt x="20" y="80"/>
                  <a:pt x="37" y="89"/>
                  <a:pt x="52" y="83"/>
                </a:cubicBezTo>
                <a:cubicBezTo>
                  <a:pt x="48" y="74"/>
                  <a:pt x="49" y="64"/>
                  <a:pt x="55" y="57"/>
                </a:cubicBezTo>
                <a:cubicBezTo>
                  <a:pt x="47" y="51"/>
                  <a:pt x="44" y="42"/>
                  <a:pt x="45" y="32"/>
                </a:cubicBezTo>
                <a:cubicBezTo>
                  <a:pt x="32" y="31"/>
                  <a:pt x="20" y="39"/>
                  <a:pt x="17" y="52"/>
                </a:cubicBezTo>
                <a:cubicBezTo>
                  <a:pt x="17" y="52"/>
                  <a:pt x="17" y="52"/>
                  <a:pt x="17" y="52"/>
                </a:cubicBezTo>
                <a:cubicBezTo>
                  <a:pt x="0" y="57"/>
                  <a:pt x="0" y="57"/>
                  <a:pt x="0" y="57"/>
                </a:cubicBezTo>
                <a:cubicBezTo>
                  <a:pt x="0" y="57"/>
                  <a:pt x="0" y="58"/>
                  <a:pt x="0" y="58"/>
                </a:cubicBezTo>
                <a:cubicBezTo>
                  <a:pt x="16" y="64"/>
                  <a:pt x="16" y="64"/>
                  <a:pt x="16" y="64"/>
                </a:cubicBezTo>
                <a:cubicBezTo>
                  <a:pt x="17" y="64"/>
                  <a:pt x="17" y="64"/>
                  <a:pt x="17" y="64"/>
                </a:cubicBezTo>
                <a:close/>
                <a:moveTo>
                  <a:pt x="37" y="63"/>
                </a:moveTo>
                <a:cubicBezTo>
                  <a:pt x="33" y="63"/>
                  <a:pt x="33" y="63"/>
                  <a:pt x="33" y="63"/>
                </a:cubicBezTo>
                <a:cubicBezTo>
                  <a:pt x="33" y="57"/>
                  <a:pt x="37" y="55"/>
                  <a:pt x="37" y="52"/>
                </a:cubicBezTo>
                <a:cubicBezTo>
                  <a:pt x="37" y="49"/>
                  <a:pt x="33" y="49"/>
                  <a:pt x="31" y="51"/>
                </a:cubicBezTo>
                <a:cubicBezTo>
                  <a:pt x="30" y="47"/>
                  <a:pt x="30" y="47"/>
                  <a:pt x="30" y="47"/>
                </a:cubicBezTo>
                <a:cubicBezTo>
                  <a:pt x="34" y="45"/>
                  <a:pt x="42" y="45"/>
                  <a:pt x="42" y="51"/>
                </a:cubicBezTo>
                <a:cubicBezTo>
                  <a:pt x="42" y="56"/>
                  <a:pt x="37" y="57"/>
                  <a:pt x="37" y="63"/>
                </a:cubicBezTo>
                <a:close/>
                <a:moveTo>
                  <a:pt x="35" y="71"/>
                </a:moveTo>
                <a:cubicBezTo>
                  <a:pt x="33" y="71"/>
                  <a:pt x="32" y="69"/>
                  <a:pt x="32" y="68"/>
                </a:cubicBezTo>
                <a:cubicBezTo>
                  <a:pt x="32" y="66"/>
                  <a:pt x="34" y="65"/>
                  <a:pt x="35" y="65"/>
                </a:cubicBezTo>
                <a:cubicBezTo>
                  <a:pt x="37" y="65"/>
                  <a:pt x="38" y="66"/>
                  <a:pt x="38" y="68"/>
                </a:cubicBezTo>
                <a:cubicBezTo>
                  <a:pt x="38" y="70"/>
                  <a:pt x="37" y="71"/>
                  <a:pt x="35" y="71"/>
                </a:cubicBezTo>
                <a:close/>
                <a:moveTo>
                  <a:pt x="69" y="16"/>
                </a:moveTo>
                <a:cubicBezTo>
                  <a:pt x="70" y="33"/>
                  <a:pt x="70" y="33"/>
                  <a:pt x="70" y="33"/>
                </a:cubicBezTo>
                <a:cubicBezTo>
                  <a:pt x="74" y="33"/>
                  <a:pt x="74" y="33"/>
                  <a:pt x="74" y="33"/>
                </a:cubicBezTo>
                <a:cubicBezTo>
                  <a:pt x="74" y="16"/>
                  <a:pt x="74" y="16"/>
                  <a:pt x="74" y="16"/>
                </a:cubicBezTo>
                <a:cubicBezTo>
                  <a:pt x="69" y="16"/>
                  <a:pt x="69" y="16"/>
                  <a:pt x="69" y="16"/>
                </a:cubicBezTo>
                <a:close/>
                <a:moveTo>
                  <a:pt x="72" y="41"/>
                </a:moveTo>
                <a:cubicBezTo>
                  <a:pt x="74" y="41"/>
                  <a:pt x="75" y="40"/>
                  <a:pt x="75" y="38"/>
                </a:cubicBezTo>
                <a:cubicBezTo>
                  <a:pt x="75" y="36"/>
                  <a:pt x="74" y="35"/>
                  <a:pt x="72" y="35"/>
                </a:cubicBezTo>
                <a:cubicBezTo>
                  <a:pt x="70" y="35"/>
                  <a:pt x="69" y="36"/>
                  <a:pt x="69" y="38"/>
                </a:cubicBezTo>
                <a:cubicBezTo>
                  <a:pt x="69" y="40"/>
                  <a:pt x="70" y="41"/>
                  <a:pt x="72" y="41"/>
                </a:cubicBezTo>
                <a:close/>
              </a:path>
            </a:pathLst>
          </a:custGeom>
          <a:solidFill>
            <a:srgbClr val="4792D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339" name="Freeform 195"/>
          <p:cNvSpPr>
            <a:spLocks noEditPoints="1"/>
          </p:cNvSpPr>
          <p:nvPr>
            <p:custDataLst>
              <p:tags r:id="rId3"/>
            </p:custDataLst>
          </p:nvPr>
        </p:nvSpPr>
        <p:spPr bwMode="auto">
          <a:xfrm>
            <a:off x="8192030" y="1651107"/>
            <a:ext cx="304324" cy="351664"/>
          </a:xfrm>
          <a:custGeom>
            <a:avLst/>
            <a:gdLst/>
            <a:ahLst/>
            <a:cxnLst>
              <a:cxn ang="0">
                <a:pos x="65" y="66"/>
              </a:cxn>
              <a:cxn ang="0">
                <a:pos x="86" y="32"/>
              </a:cxn>
              <a:cxn ang="0">
                <a:pos x="77" y="30"/>
              </a:cxn>
              <a:cxn ang="0">
                <a:pos x="55" y="11"/>
              </a:cxn>
              <a:cxn ang="0">
                <a:pos x="39" y="20"/>
              </a:cxn>
              <a:cxn ang="0">
                <a:pos x="13" y="27"/>
              </a:cxn>
              <a:cxn ang="0">
                <a:pos x="11" y="36"/>
              </a:cxn>
              <a:cxn ang="0">
                <a:pos x="92" y="64"/>
              </a:cxn>
              <a:cxn ang="0">
                <a:pos x="86" y="32"/>
              </a:cxn>
              <a:cxn ang="0">
                <a:pos x="47" y="106"/>
              </a:cxn>
              <a:cxn ang="0">
                <a:pos x="94" y="27"/>
              </a:cxn>
              <a:cxn ang="0">
                <a:pos x="88" y="33"/>
              </a:cxn>
              <a:cxn ang="0">
                <a:pos x="85" y="19"/>
              </a:cxn>
              <a:cxn ang="0">
                <a:pos x="0" y="28"/>
              </a:cxn>
              <a:cxn ang="0">
                <a:pos x="14" y="23"/>
              </a:cxn>
              <a:cxn ang="0">
                <a:pos x="4" y="33"/>
              </a:cxn>
              <a:cxn ang="0">
                <a:pos x="33" y="0"/>
              </a:cxn>
              <a:cxn ang="0">
                <a:pos x="63" y="9"/>
              </a:cxn>
              <a:cxn ang="0">
                <a:pos x="31" y="9"/>
              </a:cxn>
              <a:cxn ang="0">
                <a:pos x="41" y="64"/>
              </a:cxn>
              <a:cxn ang="0">
                <a:pos x="47" y="58"/>
              </a:cxn>
              <a:cxn ang="0">
                <a:pos x="14" y="58"/>
              </a:cxn>
              <a:cxn ang="0">
                <a:pos x="13" y="64"/>
              </a:cxn>
              <a:cxn ang="0">
                <a:pos x="15" y="76"/>
              </a:cxn>
              <a:cxn ang="0">
                <a:pos x="18" y="81"/>
              </a:cxn>
              <a:cxn ang="0">
                <a:pos x="25" y="90"/>
              </a:cxn>
              <a:cxn ang="0">
                <a:pos x="30" y="94"/>
              </a:cxn>
              <a:cxn ang="0">
                <a:pos x="41" y="97"/>
              </a:cxn>
              <a:cxn ang="0">
                <a:pos x="47" y="98"/>
              </a:cxn>
              <a:cxn ang="0">
                <a:pos x="59" y="96"/>
              </a:cxn>
              <a:cxn ang="0">
                <a:pos x="64" y="93"/>
              </a:cxn>
              <a:cxn ang="0">
                <a:pos x="73" y="86"/>
              </a:cxn>
              <a:cxn ang="0">
                <a:pos x="77" y="81"/>
              </a:cxn>
              <a:cxn ang="0">
                <a:pos x="80" y="70"/>
              </a:cxn>
              <a:cxn ang="0">
                <a:pos x="81" y="64"/>
              </a:cxn>
              <a:cxn ang="0">
                <a:pos x="79" y="52"/>
              </a:cxn>
              <a:cxn ang="0">
                <a:pos x="76" y="47"/>
              </a:cxn>
              <a:cxn ang="0">
                <a:pos x="69" y="38"/>
              </a:cxn>
              <a:cxn ang="0">
                <a:pos x="64" y="34"/>
              </a:cxn>
              <a:cxn ang="0">
                <a:pos x="53" y="31"/>
              </a:cxn>
              <a:cxn ang="0">
                <a:pos x="47" y="30"/>
              </a:cxn>
              <a:cxn ang="0">
                <a:pos x="35" y="32"/>
              </a:cxn>
              <a:cxn ang="0">
                <a:pos x="30" y="35"/>
              </a:cxn>
              <a:cxn ang="0">
                <a:pos x="21" y="42"/>
              </a:cxn>
              <a:cxn ang="0">
                <a:pos x="17" y="47"/>
              </a:cxn>
              <a:cxn ang="0">
                <a:pos x="26" y="62"/>
              </a:cxn>
              <a:cxn ang="0">
                <a:pos x="49" y="43"/>
              </a:cxn>
            </a:cxnLst>
            <a:rect l="0" t="0" r="r" b="b"/>
            <a:pathLst>
              <a:path w="95" h="110">
                <a:moveTo>
                  <a:pt x="29" y="63"/>
                </a:moveTo>
                <a:cubicBezTo>
                  <a:pt x="30" y="53"/>
                  <a:pt x="39" y="45"/>
                  <a:pt x="49" y="46"/>
                </a:cubicBezTo>
                <a:cubicBezTo>
                  <a:pt x="59" y="47"/>
                  <a:pt x="66" y="56"/>
                  <a:pt x="65" y="66"/>
                </a:cubicBezTo>
                <a:cubicBezTo>
                  <a:pt x="64" y="76"/>
                  <a:pt x="56" y="83"/>
                  <a:pt x="46" y="82"/>
                </a:cubicBezTo>
                <a:cubicBezTo>
                  <a:pt x="36" y="82"/>
                  <a:pt x="28" y="73"/>
                  <a:pt x="29" y="63"/>
                </a:cubicBezTo>
                <a:close/>
                <a:moveTo>
                  <a:pt x="86" y="32"/>
                </a:moveTo>
                <a:cubicBezTo>
                  <a:pt x="81" y="27"/>
                  <a:pt x="81" y="27"/>
                  <a:pt x="81" y="27"/>
                </a:cubicBezTo>
                <a:cubicBezTo>
                  <a:pt x="81" y="26"/>
                  <a:pt x="81" y="26"/>
                  <a:pt x="81" y="27"/>
                </a:cubicBezTo>
                <a:cubicBezTo>
                  <a:pt x="77" y="30"/>
                  <a:pt x="77" y="30"/>
                  <a:pt x="77" y="30"/>
                </a:cubicBezTo>
                <a:cubicBezTo>
                  <a:pt x="71" y="25"/>
                  <a:pt x="64" y="21"/>
                  <a:pt x="56" y="20"/>
                </a:cubicBezTo>
                <a:cubicBezTo>
                  <a:pt x="56" y="12"/>
                  <a:pt x="56" y="12"/>
                  <a:pt x="56" y="12"/>
                </a:cubicBezTo>
                <a:cubicBezTo>
                  <a:pt x="56" y="12"/>
                  <a:pt x="55" y="11"/>
                  <a:pt x="55" y="11"/>
                </a:cubicBezTo>
                <a:cubicBezTo>
                  <a:pt x="39" y="11"/>
                  <a:pt x="39" y="11"/>
                  <a:pt x="39" y="11"/>
                </a:cubicBezTo>
                <a:cubicBezTo>
                  <a:pt x="39" y="11"/>
                  <a:pt x="39" y="12"/>
                  <a:pt x="39" y="12"/>
                </a:cubicBezTo>
                <a:cubicBezTo>
                  <a:pt x="39" y="20"/>
                  <a:pt x="39" y="20"/>
                  <a:pt x="39" y="20"/>
                </a:cubicBezTo>
                <a:cubicBezTo>
                  <a:pt x="30" y="21"/>
                  <a:pt x="23" y="25"/>
                  <a:pt x="17" y="30"/>
                </a:cubicBezTo>
                <a:cubicBezTo>
                  <a:pt x="14" y="27"/>
                  <a:pt x="14" y="27"/>
                  <a:pt x="14" y="27"/>
                </a:cubicBezTo>
                <a:cubicBezTo>
                  <a:pt x="13" y="27"/>
                  <a:pt x="13" y="27"/>
                  <a:pt x="13" y="27"/>
                </a:cubicBezTo>
                <a:cubicBezTo>
                  <a:pt x="8" y="33"/>
                  <a:pt x="8" y="33"/>
                  <a:pt x="8" y="33"/>
                </a:cubicBezTo>
                <a:cubicBezTo>
                  <a:pt x="8" y="33"/>
                  <a:pt x="8" y="33"/>
                  <a:pt x="8" y="33"/>
                </a:cubicBezTo>
                <a:cubicBezTo>
                  <a:pt x="11" y="36"/>
                  <a:pt x="11" y="36"/>
                  <a:pt x="11" y="36"/>
                </a:cubicBezTo>
                <a:cubicBezTo>
                  <a:pt x="5" y="44"/>
                  <a:pt x="1" y="54"/>
                  <a:pt x="1" y="64"/>
                </a:cubicBezTo>
                <a:cubicBezTo>
                  <a:pt x="1" y="90"/>
                  <a:pt x="22" y="110"/>
                  <a:pt x="47" y="110"/>
                </a:cubicBezTo>
                <a:cubicBezTo>
                  <a:pt x="72" y="110"/>
                  <a:pt x="92" y="90"/>
                  <a:pt x="92" y="64"/>
                </a:cubicBezTo>
                <a:cubicBezTo>
                  <a:pt x="92" y="54"/>
                  <a:pt x="89" y="44"/>
                  <a:pt x="82" y="36"/>
                </a:cubicBezTo>
                <a:cubicBezTo>
                  <a:pt x="86" y="33"/>
                  <a:pt x="86" y="33"/>
                  <a:pt x="86" y="33"/>
                </a:cubicBezTo>
                <a:cubicBezTo>
                  <a:pt x="87" y="33"/>
                  <a:pt x="87" y="32"/>
                  <a:pt x="86" y="32"/>
                </a:cubicBezTo>
                <a:close/>
                <a:moveTo>
                  <a:pt x="47" y="23"/>
                </a:moveTo>
                <a:cubicBezTo>
                  <a:pt x="24" y="23"/>
                  <a:pt x="5" y="42"/>
                  <a:pt x="5" y="64"/>
                </a:cubicBezTo>
                <a:cubicBezTo>
                  <a:pt x="5" y="87"/>
                  <a:pt x="24" y="106"/>
                  <a:pt x="47" y="106"/>
                </a:cubicBezTo>
                <a:cubicBezTo>
                  <a:pt x="70" y="106"/>
                  <a:pt x="88" y="87"/>
                  <a:pt x="88" y="64"/>
                </a:cubicBezTo>
                <a:cubicBezTo>
                  <a:pt x="88" y="42"/>
                  <a:pt x="70" y="23"/>
                  <a:pt x="47" y="23"/>
                </a:cubicBezTo>
                <a:close/>
                <a:moveTo>
                  <a:pt x="94" y="27"/>
                </a:moveTo>
                <a:cubicBezTo>
                  <a:pt x="95" y="28"/>
                  <a:pt x="95" y="29"/>
                  <a:pt x="94" y="29"/>
                </a:cubicBezTo>
                <a:cubicBezTo>
                  <a:pt x="90" y="33"/>
                  <a:pt x="90" y="33"/>
                  <a:pt x="90" y="33"/>
                </a:cubicBezTo>
                <a:cubicBezTo>
                  <a:pt x="90" y="34"/>
                  <a:pt x="89" y="34"/>
                  <a:pt x="88" y="33"/>
                </a:cubicBezTo>
                <a:cubicBezTo>
                  <a:pt x="81" y="25"/>
                  <a:pt x="81" y="25"/>
                  <a:pt x="81" y="25"/>
                </a:cubicBezTo>
                <a:cubicBezTo>
                  <a:pt x="80" y="24"/>
                  <a:pt x="80" y="23"/>
                  <a:pt x="81" y="23"/>
                </a:cubicBezTo>
                <a:cubicBezTo>
                  <a:pt x="85" y="19"/>
                  <a:pt x="85" y="19"/>
                  <a:pt x="85" y="19"/>
                </a:cubicBezTo>
                <a:cubicBezTo>
                  <a:pt x="85" y="19"/>
                  <a:pt x="86" y="19"/>
                  <a:pt x="87" y="19"/>
                </a:cubicBezTo>
                <a:cubicBezTo>
                  <a:pt x="94" y="27"/>
                  <a:pt x="94" y="27"/>
                  <a:pt x="94" y="27"/>
                </a:cubicBezTo>
                <a:close/>
                <a:moveTo>
                  <a:pt x="0" y="28"/>
                </a:moveTo>
                <a:cubicBezTo>
                  <a:pt x="8" y="20"/>
                  <a:pt x="8" y="20"/>
                  <a:pt x="8" y="20"/>
                </a:cubicBezTo>
                <a:cubicBezTo>
                  <a:pt x="8" y="19"/>
                  <a:pt x="9" y="19"/>
                  <a:pt x="10" y="19"/>
                </a:cubicBezTo>
                <a:cubicBezTo>
                  <a:pt x="14" y="23"/>
                  <a:pt x="14" y="23"/>
                  <a:pt x="14" y="23"/>
                </a:cubicBezTo>
                <a:cubicBezTo>
                  <a:pt x="14" y="24"/>
                  <a:pt x="14" y="25"/>
                  <a:pt x="14" y="25"/>
                </a:cubicBezTo>
                <a:cubicBezTo>
                  <a:pt x="6" y="33"/>
                  <a:pt x="6" y="33"/>
                  <a:pt x="6" y="33"/>
                </a:cubicBezTo>
                <a:cubicBezTo>
                  <a:pt x="6" y="34"/>
                  <a:pt x="5" y="34"/>
                  <a:pt x="4" y="33"/>
                </a:cubicBezTo>
                <a:cubicBezTo>
                  <a:pt x="0" y="30"/>
                  <a:pt x="0" y="30"/>
                  <a:pt x="0" y="30"/>
                </a:cubicBezTo>
                <a:cubicBezTo>
                  <a:pt x="0" y="29"/>
                  <a:pt x="0" y="28"/>
                  <a:pt x="0" y="28"/>
                </a:cubicBezTo>
                <a:close/>
                <a:moveTo>
                  <a:pt x="33" y="0"/>
                </a:moveTo>
                <a:cubicBezTo>
                  <a:pt x="61" y="0"/>
                  <a:pt x="61" y="0"/>
                  <a:pt x="61" y="0"/>
                </a:cubicBezTo>
                <a:cubicBezTo>
                  <a:pt x="62" y="0"/>
                  <a:pt x="63" y="0"/>
                  <a:pt x="63" y="1"/>
                </a:cubicBezTo>
                <a:cubicBezTo>
                  <a:pt x="63" y="9"/>
                  <a:pt x="63" y="9"/>
                  <a:pt x="63" y="9"/>
                </a:cubicBezTo>
                <a:cubicBezTo>
                  <a:pt x="63" y="10"/>
                  <a:pt x="62" y="10"/>
                  <a:pt x="61" y="10"/>
                </a:cubicBezTo>
                <a:cubicBezTo>
                  <a:pt x="33" y="10"/>
                  <a:pt x="33" y="10"/>
                  <a:pt x="33" y="10"/>
                </a:cubicBezTo>
                <a:cubicBezTo>
                  <a:pt x="32" y="10"/>
                  <a:pt x="31" y="10"/>
                  <a:pt x="31" y="9"/>
                </a:cubicBezTo>
                <a:cubicBezTo>
                  <a:pt x="31" y="1"/>
                  <a:pt x="31" y="1"/>
                  <a:pt x="31" y="1"/>
                </a:cubicBezTo>
                <a:cubicBezTo>
                  <a:pt x="31" y="0"/>
                  <a:pt x="32" y="0"/>
                  <a:pt x="33" y="0"/>
                </a:cubicBezTo>
                <a:close/>
                <a:moveTo>
                  <a:pt x="41" y="64"/>
                </a:moveTo>
                <a:cubicBezTo>
                  <a:pt x="41" y="67"/>
                  <a:pt x="43" y="70"/>
                  <a:pt x="46" y="70"/>
                </a:cubicBezTo>
                <a:cubicBezTo>
                  <a:pt x="49" y="70"/>
                  <a:pt x="52" y="68"/>
                  <a:pt x="52" y="65"/>
                </a:cubicBezTo>
                <a:cubicBezTo>
                  <a:pt x="53" y="62"/>
                  <a:pt x="50" y="59"/>
                  <a:pt x="47" y="58"/>
                </a:cubicBezTo>
                <a:cubicBezTo>
                  <a:pt x="44" y="58"/>
                  <a:pt x="41" y="61"/>
                  <a:pt x="41" y="64"/>
                </a:cubicBezTo>
                <a:close/>
                <a:moveTo>
                  <a:pt x="18" y="57"/>
                </a:moveTo>
                <a:cubicBezTo>
                  <a:pt x="14" y="58"/>
                  <a:pt x="14" y="58"/>
                  <a:pt x="14" y="58"/>
                </a:cubicBezTo>
                <a:cubicBezTo>
                  <a:pt x="13" y="58"/>
                  <a:pt x="13" y="58"/>
                  <a:pt x="13" y="59"/>
                </a:cubicBezTo>
                <a:cubicBezTo>
                  <a:pt x="13" y="64"/>
                  <a:pt x="13" y="64"/>
                  <a:pt x="13" y="64"/>
                </a:cubicBezTo>
                <a:cubicBezTo>
                  <a:pt x="13" y="64"/>
                  <a:pt x="13" y="64"/>
                  <a:pt x="13" y="64"/>
                </a:cubicBezTo>
                <a:cubicBezTo>
                  <a:pt x="17" y="66"/>
                  <a:pt x="17" y="66"/>
                  <a:pt x="17" y="66"/>
                </a:cubicBezTo>
                <a:cubicBezTo>
                  <a:pt x="18" y="68"/>
                  <a:pt x="18" y="71"/>
                  <a:pt x="19" y="73"/>
                </a:cubicBezTo>
                <a:cubicBezTo>
                  <a:pt x="15" y="76"/>
                  <a:pt x="15" y="76"/>
                  <a:pt x="15" y="76"/>
                </a:cubicBezTo>
                <a:cubicBezTo>
                  <a:pt x="15" y="76"/>
                  <a:pt x="15" y="76"/>
                  <a:pt x="15" y="76"/>
                </a:cubicBezTo>
                <a:cubicBezTo>
                  <a:pt x="17" y="81"/>
                  <a:pt x="17" y="81"/>
                  <a:pt x="17" y="81"/>
                </a:cubicBezTo>
                <a:cubicBezTo>
                  <a:pt x="17" y="81"/>
                  <a:pt x="17" y="81"/>
                  <a:pt x="18" y="81"/>
                </a:cubicBezTo>
                <a:cubicBezTo>
                  <a:pt x="22" y="80"/>
                  <a:pt x="22" y="80"/>
                  <a:pt x="22" y="80"/>
                </a:cubicBezTo>
                <a:cubicBezTo>
                  <a:pt x="23" y="82"/>
                  <a:pt x="25" y="84"/>
                  <a:pt x="27" y="86"/>
                </a:cubicBezTo>
                <a:cubicBezTo>
                  <a:pt x="25" y="90"/>
                  <a:pt x="25" y="90"/>
                  <a:pt x="25" y="90"/>
                </a:cubicBezTo>
                <a:cubicBezTo>
                  <a:pt x="25" y="90"/>
                  <a:pt x="25" y="91"/>
                  <a:pt x="25" y="91"/>
                </a:cubicBezTo>
                <a:cubicBezTo>
                  <a:pt x="30" y="94"/>
                  <a:pt x="30" y="94"/>
                  <a:pt x="30" y="94"/>
                </a:cubicBezTo>
                <a:cubicBezTo>
                  <a:pt x="30" y="94"/>
                  <a:pt x="30" y="94"/>
                  <a:pt x="30" y="94"/>
                </a:cubicBezTo>
                <a:cubicBezTo>
                  <a:pt x="34" y="91"/>
                  <a:pt x="34" y="91"/>
                  <a:pt x="34" y="91"/>
                </a:cubicBezTo>
                <a:cubicBezTo>
                  <a:pt x="36" y="92"/>
                  <a:pt x="38" y="93"/>
                  <a:pt x="40" y="93"/>
                </a:cubicBezTo>
                <a:cubicBezTo>
                  <a:pt x="41" y="97"/>
                  <a:pt x="41" y="97"/>
                  <a:pt x="41" y="97"/>
                </a:cubicBezTo>
                <a:cubicBezTo>
                  <a:pt x="41" y="98"/>
                  <a:pt x="41" y="98"/>
                  <a:pt x="42" y="98"/>
                </a:cubicBezTo>
                <a:cubicBezTo>
                  <a:pt x="47" y="98"/>
                  <a:pt x="47" y="98"/>
                  <a:pt x="47" y="98"/>
                </a:cubicBezTo>
                <a:cubicBezTo>
                  <a:pt x="47" y="98"/>
                  <a:pt x="47" y="98"/>
                  <a:pt x="47" y="98"/>
                </a:cubicBezTo>
                <a:cubicBezTo>
                  <a:pt x="49" y="94"/>
                  <a:pt x="49" y="94"/>
                  <a:pt x="49" y="94"/>
                </a:cubicBezTo>
                <a:cubicBezTo>
                  <a:pt x="51" y="94"/>
                  <a:pt x="54" y="93"/>
                  <a:pt x="56" y="93"/>
                </a:cubicBezTo>
                <a:cubicBezTo>
                  <a:pt x="59" y="96"/>
                  <a:pt x="59" y="96"/>
                  <a:pt x="59" y="96"/>
                </a:cubicBezTo>
                <a:cubicBezTo>
                  <a:pt x="59" y="96"/>
                  <a:pt x="59" y="96"/>
                  <a:pt x="59" y="96"/>
                </a:cubicBezTo>
                <a:cubicBezTo>
                  <a:pt x="64" y="94"/>
                  <a:pt x="64" y="94"/>
                  <a:pt x="64" y="94"/>
                </a:cubicBezTo>
                <a:cubicBezTo>
                  <a:pt x="64" y="94"/>
                  <a:pt x="64" y="94"/>
                  <a:pt x="64" y="93"/>
                </a:cubicBezTo>
                <a:cubicBezTo>
                  <a:pt x="63" y="89"/>
                  <a:pt x="63" y="89"/>
                  <a:pt x="63" y="89"/>
                </a:cubicBezTo>
                <a:cubicBezTo>
                  <a:pt x="65" y="88"/>
                  <a:pt x="67" y="86"/>
                  <a:pt x="69" y="84"/>
                </a:cubicBezTo>
                <a:cubicBezTo>
                  <a:pt x="73" y="86"/>
                  <a:pt x="73" y="86"/>
                  <a:pt x="73" y="86"/>
                </a:cubicBezTo>
                <a:cubicBezTo>
                  <a:pt x="73" y="86"/>
                  <a:pt x="73" y="86"/>
                  <a:pt x="74" y="86"/>
                </a:cubicBezTo>
                <a:cubicBezTo>
                  <a:pt x="77" y="81"/>
                  <a:pt x="77" y="81"/>
                  <a:pt x="77" y="81"/>
                </a:cubicBezTo>
                <a:cubicBezTo>
                  <a:pt x="77" y="81"/>
                  <a:pt x="77" y="81"/>
                  <a:pt x="77" y="81"/>
                </a:cubicBezTo>
                <a:cubicBezTo>
                  <a:pt x="74" y="77"/>
                  <a:pt x="74" y="77"/>
                  <a:pt x="74" y="77"/>
                </a:cubicBezTo>
                <a:cubicBezTo>
                  <a:pt x="75" y="75"/>
                  <a:pt x="75" y="73"/>
                  <a:pt x="76" y="71"/>
                </a:cubicBezTo>
                <a:cubicBezTo>
                  <a:pt x="80" y="70"/>
                  <a:pt x="80" y="70"/>
                  <a:pt x="80" y="70"/>
                </a:cubicBezTo>
                <a:cubicBezTo>
                  <a:pt x="81" y="70"/>
                  <a:pt x="81" y="70"/>
                  <a:pt x="81" y="69"/>
                </a:cubicBezTo>
                <a:cubicBezTo>
                  <a:pt x="81" y="64"/>
                  <a:pt x="81" y="64"/>
                  <a:pt x="81" y="64"/>
                </a:cubicBezTo>
                <a:cubicBezTo>
                  <a:pt x="81" y="64"/>
                  <a:pt x="81" y="64"/>
                  <a:pt x="81" y="64"/>
                </a:cubicBezTo>
                <a:cubicBezTo>
                  <a:pt x="77" y="62"/>
                  <a:pt x="77" y="62"/>
                  <a:pt x="77" y="62"/>
                </a:cubicBezTo>
                <a:cubicBezTo>
                  <a:pt x="76" y="60"/>
                  <a:pt x="76" y="58"/>
                  <a:pt x="75" y="55"/>
                </a:cubicBezTo>
                <a:cubicBezTo>
                  <a:pt x="79" y="52"/>
                  <a:pt x="79" y="52"/>
                  <a:pt x="79" y="52"/>
                </a:cubicBezTo>
                <a:cubicBezTo>
                  <a:pt x="79" y="52"/>
                  <a:pt x="79" y="52"/>
                  <a:pt x="79" y="52"/>
                </a:cubicBezTo>
                <a:cubicBezTo>
                  <a:pt x="77" y="47"/>
                  <a:pt x="77" y="47"/>
                  <a:pt x="77" y="47"/>
                </a:cubicBezTo>
                <a:cubicBezTo>
                  <a:pt x="77" y="47"/>
                  <a:pt x="76" y="47"/>
                  <a:pt x="76" y="47"/>
                </a:cubicBezTo>
                <a:cubicBezTo>
                  <a:pt x="72" y="48"/>
                  <a:pt x="72" y="48"/>
                  <a:pt x="72" y="48"/>
                </a:cubicBezTo>
                <a:cubicBezTo>
                  <a:pt x="70" y="46"/>
                  <a:pt x="69" y="44"/>
                  <a:pt x="67" y="42"/>
                </a:cubicBezTo>
                <a:cubicBezTo>
                  <a:pt x="69" y="38"/>
                  <a:pt x="69" y="38"/>
                  <a:pt x="69" y="38"/>
                </a:cubicBezTo>
                <a:cubicBezTo>
                  <a:pt x="69" y="38"/>
                  <a:pt x="69" y="38"/>
                  <a:pt x="69" y="37"/>
                </a:cubicBezTo>
                <a:cubicBezTo>
                  <a:pt x="64" y="34"/>
                  <a:pt x="64" y="34"/>
                  <a:pt x="64" y="34"/>
                </a:cubicBezTo>
                <a:cubicBezTo>
                  <a:pt x="64" y="34"/>
                  <a:pt x="64" y="34"/>
                  <a:pt x="64" y="34"/>
                </a:cubicBezTo>
                <a:cubicBezTo>
                  <a:pt x="60" y="38"/>
                  <a:pt x="60" y="38"/>
                  <a:pt x="60" y="38"/>
                </a:cubicBezTo>
                <a:cubicBezTo>
                  <a:pt x="58" y="37"/>
                  <a:pt x="56" y="36"/>
                  <a:pt x="54" y="35"/>
                </a:cubicBezTo>
                <a:cubicBezTo>
                  <a:pt x="53" y="31"/>
                  <a:pt x="53" y="31"/>
                  <a:pt x="53" y="31"/>
                </a:cubicBezTo>
                <a:cubicBezTo>
                  <a:pt x="53" y="30"/>
                  <a:pt x="53" y="30"/>
                  <a:pt x="52" y="30"/>
                </a:cubicBezTo>
                <a:cubicBezTo>
                  <a:pt x="47" y="30"/>
                  <a:pt x="47" y="30"/>
                  <a:pt x="47" y="30"/>
                </a:cubicBezTo>
                <a:cubicBezTo>
                  <a:pt x="47" y="30"/>
                  <a:pt x="47" y="30"/>
                  <a:pt x="47" y="30"/>
                </a:cubicBezTo>
                <a:cubicBezTo>
                  <a:pt x="45" y="35"/>
                  <a:pt x="45" y="35"/>
                  <a:pt x="45" y="35"/>
                </a:cubicBezTo>
                <a:cubicBezTo>
                  <a:pt x="43" y="35"/>
                  <a:pt x="41" y="35"/>
                  <a:pt x="38" y="36"/>
                </a:cubicBezTo>
                <a:cubicBezTo>
                  <a:pt x="35" y="32"/>
                  <a:pt x="35" y="32"/>
                  <a:pt x="35" y="32"/>
                </a:cubicBezTo>
                <a:cubicBezTo>
                  <a:pt x="35" y="32"/>
                  <a:pt x="35" y="32"/>
                  <a:pt x="35" y="32"/>
                </a:cubicBezTo>
                <a:cubicBezTo>
                  <a:pt x="30" y="34"/>
                  <a:pt x="30" y="34"/>
                  <a:pt x="30" y="34"/>
                </a:cubicBezTo>
                <a:cubicBezTo>
                  <a:pt x="30" y="34"/>
                  <a:pt x="30" y="35"/>
                  <a:pt x="30" y="35"/>
                </a:cubicBezTo>
                <a:cubicBezTo>
                  <a:pt x="31" y="40"/>
                  <a:pt x="31" y="40"/>
                  <a:pt x="31" y="40"/>
                </a:cubicBezTo>
                <a:cubicBezTo>
                  <a:pt x="29" y="41"/>
                  <a:pt x="27" y="42"/>
                  <a:pt x="25" y="44"/>
                </a:cubicBezTo>
                <a:cubicBezTo>
                  <a:pt x="21" y="42"/>
                  <a:pt x="21" y="42"/>
                  <a:pt x="21" y="42"/>
                </a:cubicBezTo>
                <a:cubicBezTo>
                  <a:pt x="21" y="42"/>
                  <a:pt x="20" y="42"/>
                  <a:pt x="20" y="42"/>
                </a:cubicBezTo>
                <a:cubicBezTo>
                  <a:pt x="17" y="47"/>
                  <a:pt x="17" y="47"/>
                  <a:pt x="17" y="47"/>
                </a:cubicBezTo>
                <a:cubicBezTo>
                  <a:pt x="17" y="47"/>
                  <a:pt x="17" y="47"/>
                  <a:pt x="17" y="47"/>
                </a:cubicBezTo>
                <a:cubicBezTo>
                  <a:pt x="21" y="51"/>
                  <a:pt x="21" y="51"/>
                  <a:pt x="21" y="51"/>
                </a:cubicBezTo>
                <a:cubicBezTo>
                  <a:pt x="20" y="53"/>
                  <a:pt x="19" y="55"/>
                  <a:pt x="18" y="57"/>
                </a:cubicBezTo>
                <a:close/>
                <a:moveTo>
                  <a:pt x="26" y="62"/>
                </a:moveTo>
                <a:cubicBezTo>
                  <a:pt x="25" y="74"/>
                  <a:pt x="33" y="85"/>
                  <a:pt x="45" y="86"/>
                </a:cubicBezTo>
                <a:cubicBezTo>
                  <a:pt x="57" y="87"/>
                  <a:pt x="67" y="78"/>
                  <a:pt x="68" y="66"/>
                </a:cubicBezTo>
                <a:cubicBezTo>
                  <a:pt x="69" y="54"/>
                  <a:pt x="61" y="44"/>
                  <a:pt x="49" y="43"/>
                </a:cubicBezTo>
                <a:cubicBezTo>
                  <a:pt x="37" y="42"/>
                  <a:pt x="27" y="51"/>
                  <a:pt x="26" y="62"/>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grpSp>
        <p:nvGrpSpPr>
          <p:cNvPr id="60" name="组合 59"/>
          <p:cNvGrpSpPr/>
          <p:nvPr/>
        </p:nvGrpSpPr>
        <p:grpSpPr>
          <a:xfrm>
            <a:off x="3340630" y="1651106"/>
            <a:ext cx="520700" cy="293688"/>
            <a:chOff x="2505472" y="1225699"/>
            <a:chExt cx="390525" cy="220266"/>
          </a:xfrm>
          <a:solidFill>
            <a:srgbClr val="4792D1"/>
          </a:solidFill>
        </p:grpSpPr>
        <p:sp>
          <p:nvSpPr>
            <p:cNvPr id="6423" name="Rectangle 279"/>
            <p:cNvSpPr>
              <a:spLocks noChangeArrowheads="1"/>
            </p:cNvSpPr>
            <p:nvPr>
              <p:custDataLst>
                <p:tags r:id="rId41"/>
              </p:custDataLst>
            </p:nvPr>
          </p:nvSpPr>
          <p:spPr bwMode="auto">
            <a:xfrm>
              <a:off x="2505472" y="1425724"/>
              <a:ext cx="390525" cy="20241"/>
            </a:xfrm>
            <a:prstGeom prst="rect">
              <a:avLst/>
            </a:prstGeom>
            <a:grp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424" name="Freeform 280"/>
            <p:cNvSpPr/>
            <p:nvPr>
              <p:custDataLst>
                <p:tags r:id="rId42"/>
              </p:custDataLst>
            </p:nvPr>
          </p:nvSpPr>
          <p:spPr bwMode="auto">
            <a:xfrm>
              <a:off x="2513807" y="1225699"/>
              <a:ext cx="371475" cy="177404"/>
            </a:xfrm>
            <a:custGeom>
              <a:avLst/>
              <a:gdLst/>
              <a:ahLst/>
              <a:cxnLst>
                <a:cxn ang="0">
                  <a:pos x="123" y="31"/>
                </a:cxn>
                <a:cxn ang="0">
                  <a:pos x="120" y="32"/>
                </a:cxn>
                <a:cxn ang="0">
                  <a:pos x="103" y="14"/>
                </a:cxn>
                <a:cxn ang="0">
                  <a:pos x="105" y="9"/>
                </a:cxn>
                <a:cxn ang="0">
                  <a:pos x="96" y="0"/>
                </a:cxn>
                <a:cxn ang="0">
                  <a:pos x="87" y="9"/>
                </a:cxn>
                <a:cxn ang="0">
                  <a:pos x="89" y="14"/>
                </a:cxn>
                <a:cxn ang="0">
                  <a:pos x="65" y="46"/>
                </a:cxn>
                <a:cxn ang="0">
                  <a:pos x="62" y="45"/>
                </a:cxn>
                <a:cxn ang="0">
                  <a:pos x="58" y="46"/>
                </a:cxn>
                <a:cxn ang="0">
                  <a:pos x="37" y="24"/>
                </a:cxn>
                <a:cxn ang="0">
                  <a:pos x="39" y="18"/>
                </a:cxn>
                <a:cxn ang="0">
                  <a:pos x="30" y="9"/>
                </a:cxn>
                <a:cxn ang="0">
                  <a:pos x="21" y="18"/>
                </a:cxn>
                <a:cxn ang="0">
                  <a:pos x="23" y="24"/>
                </a:cxn>
                <a:cxn ang="0">
                  <a:pos x="13" y="35"/>
                </a:cxn>
                <a:cxn ang="0">
                  <a:pos x="9" y="34"/>
                </a:cxn>
                <a:cxn ang="0">
                  <a:pos x="0" y="43"/>
                </a:cxn>
                <a:cxn ang="0">
                  <a:pos x="9" y="52"/>
                </a:cxn>
                <a:cxn ang="0">
                  <a:pos x="18" y="43"/>
                </a:cxn>
                <a:cxn ang="0">
                  <a:pos x="16" y="38"/>
                </a:cxn>
                <a:cxn ang="0">
                  <a:pos x="26" y="26"/>
                </a:cxn>
                <a:cxn ang="0">
                  <a:pos x="30" y="27"/>
                </a:cxn>
                <a:cxn ang="0">
                  <a:pos x="35" y="26"/>
                </a:cxn>
                <a:cxn ang="0">
                  <a:pos x="55" y="49"/>
                </a:cxn>
                <a:cxn ang="0">
                  <a:pos x="53" y="54"/>
                </a:cxn>
                <a:cxn ang="0">
                  <a:pos x="62" y="63"/>
                </a:cxn>
                <a:cxn ang="0">
                  <a:pos x="71" y="54"/>
                </a:cxn>
                <a:cxn ang="0">
                  <a:pos x="69" y="48"/>
                </a:cxn>
                <a:cxn ang="0">
                  <a:pos x="92" y="17"/>
                </a:cxn>
                <a:cxn ang="0">
                  <a:pos x="96" y="18"/>
                </a:cxn>
                <a:cxn ang="0">
                  <a:pos x="100" y="16"/>
                </a:cxn>
                <a:cxn ang="0">
                  <a:pos x="117" y="34"/>
                </a:cxn>
                <a:cxn ang="0">
                  <a:pos x="114" y="40"/>
                </a:cxn>
                <a:cxn ang="0">
                  <a:pos x="123" y="49"/>
                </a:cxn>
                <a:cxn ang="0">
                  <a:pos x="132" y="40"/>
                </a:cxn>
                <a:cxn ang="0">
                  <a:pos x="123" y="31"/>
                </a:cxn>
              </a:cxnLst>
              <a:rect l="0" t="0" r="r" b="b"/>
              <a:pathLst>
                <a:path w="132" h="63">
                  <a:moveTo>
                    <a:pt x="123" y="31"/>
                  </a:moveTo>
                  <a:cubicBezTo>
                    <a:pt x="122" y="31"/>
                    <a:pt x="121" y="32"/>
                    <a:pt x="120" y="32"/>
                  </a:cubicBezTo>
                  <a:cubicBezTo>
                    <a:pt x="103" y="14"/>
                    <a:pt x="103" y="14"/>
                    <a:pt x="103" y="14"/>
                  </a:cubicBezTo>
                  <a:cubicBezTo>
                    <a:pt x="104" y="12"/>
                    <a:pt x="105" y="11"/>
                    <a:pt x="105" y="9"/>
                  </a:cubicBezTo>
                  <a:cubicBezTo>
                    <a:pt x="105" y="4"/>
                    <a:pt x="101" y="0"/>
                    <a:pt x="96" y="0"/>
                  </a:cubicBezTo>
                  <a:cubicBezTo>
                    <a:pt x="91" y="0"/>
                    <a:pt x="87" y="4"/>
                    <a:pt x="87" y="9"/>
                  </a:cubicBezTo>
                  <a:cubicBezTo>
                    <a:pt x="87" y="11"/>
                    <a:pt x="88" y="13"/>
                    <a:pt x="89" y="14"/>
                  </a:cubicBezTo>
                  <a:cubicBezTo>
                    <a:pt x="65" y="46"/>
                    <a:pt x="65" y="46"/>
                    <a:pt x="65" y="46"/>
                  </a:cubicBezTo>
                  <a:cubicBezTo>
                    <a:pt x="64" y="46"/>
                    <a:pt x="63" y="45"/>
                    <a:pt x="62" y="45"/>
                  </a:cubicBezTo>
                  <a:cubicBezTo>
                    <a:pt x="60" y="45"/>
                    <a:pt x="59" y="46"/>
                    <a:pt x="58" y="46"/>
                  </a:cubicBezTo>
                  <a:cubicBezTo>
                    <a:pt x="37" y="24"/>
                    <a:pt x="37" y="24"/>
                    <a:pt x="37" y="24"/>
                  </a:cubicBezTo>
                  <a:cubicBezTo>
                    <a:pt x="39" y="22"/>
                    <a:pt x="39" y="20"/>
                    <a:pt x="39" y="18"/>
                  </a:cubicBezTo>
                  <a:cubicBezTo>
                    <a:pt x="39" y="13"/>
                    <a:pt x="35" y="9"/>
                    <a:pt x="30" y="9"/>
                  </a:cubicBezTo>
                  <a:cubicBezTo>
                    <a:pt x="25" y="9"/>
                    <a:pt x="21" y="13"/>
                    <a:pt x="21" y="18"/>
                  </a:cubicBezTo>
                  <a:cubicBezTo>
                    <a:pt x="21" y="20"/>
                    <a:pt x="22" y="22"/>
                    <a:pt x="23" y="24"/>
                  </a:cubicBezTo>
                  <a:cubicBezTo>
                    <a:pt x="13" y="35"/>
                    <a:pt x="13" y="35"/>
                    <a:pt x="13" y="35"/>
                  </a:cubicBezTo>
                  <a:cubicBezTo>
                    <a:pt x="12" y="34"/>
                    <a:pt x="10" y="34"/>
                    <a:pt x="9" y="34"/>
                  </a:cubicBezTo>
                  <a:cubicBezTo>
                    <a:pt x="4" y="34"/>
                    <a:pt x="0" y="38"/>
                    <a:pt x="0" y="43"/>
                  </a:cubicBezTo>
                  <a:cubicBezTo>
                    <a:pt x="0" y="48"/>
                    <a:pt x="4" y="52"/>
                    <a:pt x="9" y="52"/>
                  </a:cubicBezTo>
                  <a:cubicBezTo>
                    <a:pt x="14" y="52"/>
                    <a:pt x="18" y="48"/>
                    <a:pt x="18" y="43"/>
                  </a:cubicBezTo>
                  <a:cubicBezTo>
                    <a:pt x="18" y="41"/>
                    <a:pt x="17" y="39"/>
                    <a:pt x="16" y="38"/>
                  </a:cubicBezTo>
                  <a:cubicBezTo>
                    <a:pt x="26" y="26"/>
                    <a:pt x="26" y="26"/>
                    <a:pt x="26" y="26"/>
                  </a:cubicBezTo>
                  <a:cubicBezTo>
                    <a:pt x="27" y="27"/>
                    <a:pt x="29" y="27"/>
                    <a:pt x="30" y="27"/>
                  </a:cubicBezTo>
                  <a:cubicBezTo>
                    <a:pt x="32" y="27"/>
                    <a:pt x="33" y="27"/>
                    <a:pt x="35" y="26"/>
                  </a:cubicBezTo>
                  <a:cubicBezTo>
                    <a:pt x="55" y="49"/>
                    <a:pt x="55" y="49"/>
                    <a:pt x="55" y="49"/>
                  </a:cubicBezTo>
                  <a:cubicBezTo>
                    <a:pt x="54" y="50"/>
                    <a:pt x="53" y="52"/>
                    <a:pt x="53" y="54"/>
                  </a:cubicBezTo>
                  <a:cubicBezTo>
                    <a:pt x="53" y="59"/>
                    <a:pt x="57" y="63"/>
                    <a:pt x="62" y="63"/>
                  </a:cubicBezTo>
                  <a:cubicBezTo>
                    <a:pt x="67" y="63"/>
                    <a:pt x="71" y="59"/>
                    <a:pt x="71" y="54"/>
                  </a:cubicBezTo>
                  <a:cubicBezTo>
                    <a:pt x="71" y="52"/>
                    <a:pt x="70" y="50"/>
                    <a:pt x="69" y="48"/>
                  </a:cubicBezTo>
                  <a:cubicBezTo>
                    <a:pt x="92" y="17"/>
                    <a:pt x="92" y="17"/>
                    <a:pt x="92" y="17"/>
                  </a:cubicBezTo>
                  <a:cubicBezTo>
                    <a:pt x="93" y="17"/>
                    <a:pt x="95" y="18"/>
                    <a:pt x="96" y="18"/>
                  </a:cubicBezTo>
                  <a:cubicBezTo>
                    <a:pt x="97" y="18"/>
                    <a:pt x="99" y="17"/>
                    <a:pt x="100" y="16"/>
                  </a:cubicBezTo>
                  <a:cubicBezTo>
                    <a:pt x="117" y="34"/>
                    <a:pt x="117" y="34"/>
                    <a:pt x="117" y="34"/>
                  </a:cubicBezTo>
                  <a:cubicBezTo>
                    <a:pt x="115" y="36"/>
                    <a:pt x="114" y="38"/>
                    <a:pt x="114" y="40"/>
                  </a:cubicBezTo>
                  <a:cubicBezTo>
                    <a:pt x="114" y="45"/>
                    <a:pt x="118" y="49"/>
                    <a:pt x="123" y="49"/>
                  </a:cubicBezTo>
                  <a:cubicBezTo>
                    <a:pt x="128" y="49"/>
                    <a:pt x="132" y="45"/>
                    <a:pt x="132" y="40"/>
                  </a:cubicBezTo>
                  <a:cubicBezTo>
                    <a:pt x="132" y="35"/>
                    <a:pt x="128" y="31"/>
                    <a:pt x="123" y="31"/>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61" name="组合 60"/>
          <p:cNvGrpSpPr/>
          <p:nvPr/>
        </p:nvGrpSpPr>
        <p:grpSpPr>
          <a:xfrm>
            <a:off x="3378730" y="2642328"/>
            <a:ext cx="482601" cy="211139"/>
            <a:chOff x="2534047" y="1931740"/>
            <a:chExt cx="361951" cy="158354"/>
          </a:xfrm>
          <a:solidFill>
            <a:srgbClr val="0070C0"/>
          </a:solidFill>
        </p:grpSpPr>
        <p:sp>
          <p:nvSpPr>
            <p:cNvPr id="6507" name="Freeform 363"/>
            <p:cNvSpPr/>
            <p:nvPr>
              <p:custDataLst>
                <p:tags r:id="rId39"/>
              </p:custDataLst>
            </p:nvPr>
          </p:nvSpPr>
          <p:spPr bwMode="auto">
            <a:xfrm>
              <a:off x="2534047" y="1931740"/>
              <a:ext cx="126206" cy="158354"/>
            </a:xfrm>
            <a:custGeom>
              <a:avLst/>
              <a:gdLst/>
              <a:ahLst/>
              <a:cxnLst>
                <a:cxn ang="0">
                  <a:pos x="27" y="16"/>
                </a:cxn>
                <a:cxn ang="0">
                  <a:pos x="39" y="16"/>
                </a:cxn>
                <a:cxn ang="0">
                  <a:pos x="45" y="22"/>
                </a:cxn>
                <a:cxn ang="0">
                  <a:pos x="45" y="31"/>
                </a:cxn>
                <a:cxn ang="0">
                  <a:pos x="42" y="31"/>
                </a:cxn>
                <a:cxn ang="0">
                  <a:pos x="29" y="36"/>
                </a:cxn>
                <a:cxn ang="0">
                  <a:pos x="42" y="41"/>
                </a:cxn>
                <a:cxn ang="0">
                  <a:pos x="45" y="41"/>
                </a:cxn>
                <a:cxn ang="0">
                  <a:pos x="45" y="50"/>
                </a:cxn>
                <a:cxn ang="0">
                  <a:pos x="39" y="56"/>
                </a:cxn>
                <a:cxn ang="0">
                  <a:pos x="6" y="56"/>
                </a:cxn>
                <a:cxn ang="0">
                  <a:pos x="0" y="50"/>
                </a:cxn>
                <a:cxn ang="0">
                  <a:pos x="0" y="40"/>
                </a:cxn>
                <a:cxn ang="0">
                  <a:pos x="3" y="40"/>
                </a:cxn>
                <a:cxn ang="0">
                  <a:pos x="16" y="36"/>
                </a:cxn>
                <a:cxn ang="0">
                  <a:pos x="3" y="31"/>
                </a:cxn>
                <a:cxn ang="0">
                  <a:pos x="0" y="31"/>
                </a:cxn>
                <a:cxn ang="0">
                  <a:pos x="0" y="22"/>
                </a:cxn>
                <a:cxn ang="0">
                  <a:pos x="6" y="16"/>
                </a:cxn>
                <a:cxn ang="0">
                  <a:pos x="18" y="16"/>
                </a:cxn>
                <a:cxn ang="0">
                  <a:pos x="18" y="13"/>
                </a:cxn>
                <a:cxn ang="0">
                  <a:pos x="22" y="0"/>
                </a:cxn>
                <a:cxn ang="0">
                  <a:pos x="27" y="13"/>
                </a:cxn>
                <a:cxn ang="0">
                  <a:pos x="27" y="16"/>
                </a:cxn>
              </a:cxnLst>
              <a:rect l="0" t="0" r="r" b="b"/>
              <a:pathLst>
                <a:path w="45" h="56">
                  <a:moveTo>
                    <a:pt x="27" y="16"/>
                  </a:moveTo>
                  <a:cubicBezTo>
                    <a:pt x="39" y="16"/>
                    <a:pt x="39" y="16"/>
                    <a:pt x="39" y="16"/>
                  </a:cubicBezTo>
                  <a:cubicBezTo>
                    <a:pt x="42" y="16"/>
                    <a:pt x="45" y="18"/>
                    <a:pt x="45" y="22"/>
                  </a:cubicBezTo>
                  <a:cubicBezTo>
                    <a:pt x="45" y="31"/>
                    <a:pt x="45" y="31"/>
                    <a:pt x="45" y="31"/>
                  </a:cubicBezTo>
                  <a:cubicBezTo>
                    <a:pt x="45" y="32"/>
                    <a:pt x="42" y="32"/>
                    <a:pt x="42" y="31"/>
                  </a:cubicBezTo>
                  <a:cubicBezTo>
                    <a:pt x="37" y="26"/>
                    <a:pt x="29" y="29"/>
                    <a:pt x="29" y="36"/>
                  </a:cubicBezTo>
                  <a:cubicBezTo>
                    <a:pt x="29" y="43"/>
                    <a:pt x="37" y="46"/>
                    <a:pt x="42" y="41"/>
                  </a:cubicBezTo>
                  <a:cubicBezTo>
                    <a:pt x="42" y="40"/>
                    <a:pt x="45" y="40"/>
                    <a:pt x="45" y="41"/>
                  </a:cubicBezTo>
                  <a:cubicBezTo>
                    <a:pt x="45" y="50"/>
                    <a:pt x="45" y="50"/>
                    <a:pt x="45" y="50"/>
                  </a:cubicBezTo>
                  <a:cubicBezTo>
                    <a:pt x="45" y="54"/>
                    <a:pt x="42" y="56"/>
                    <a:pt x="39" y="56"/>
                  </a:cubicBezTo>
                  <a:cubicBezTo>
                    <a:pt x="6" y="56"/>
                    <a:pt x="6" y="56"/>
                    <a:pt x="6" y="56"/>
                  </a:cubicBezTo>
                  <a:cubicBezTo>
                    <a:pt x="3" y="56"/>
                    <a:pt x="0" y="54"/>
                    <a:pt x="0" y="50"/>
                  </a:cubicBezTo>
                  <a:cubicBezTo>
                    <a:pt x="0" y="40"/>
                    <a:pt x="0" y="40"/>
                    <a:pt x="0" y="40"/>
                  </a:cubicBezTo>
                  <a:cubicBezTo>
                    <a:pt x="0" y="39"/>
                    <a:pt x="2" y="40"/>
                    <a:pt x="3" y="40"/>
                  </a:cubicBezTo>
                  <a:cubicBezTo>
                    <a:pt x="7" y="46"/>
                    <a:pt x="16" y="43"/>
                    <a:pt x="16" y="36"/>
                  </a:cubicBezTo>
                  <a:cubicBezTo>
                    <a:pt x="16" y="29"/>
                    <a:pt x="7" y="26"/>
                    <a:pt x="3" y="31"/>
                  </a:cubicBezTo>
                  <a:cubicBezTo>
                    <a:pt x="2" y="32"/>
                    <a:pt x="0" y="32"/>
                    <a:pt x="0" y="31"/>
                  </a:cubicBezTo>
                  <a:cubicBezTo>
                    <a:pt x="0" y="22"/>
                    <a:pt x="0" y="22"/>
                    <a:pt x="0" y="22"/>
                  </a:cubicBezTo>
                  <a:cubicBezTo>
                    <a:pt x="0" y="18"/>
                    <a:pt x="3" y="16"/>
                    <a:pt x="6" y="16"/>
                  </a:cubicBezTo>
                  <a:cubicBezTo>
                    <a:pt x="18" y="16"/>
                    <a:pt x="18" y="16"/>
                    <a:pt x="18" y="16"/>
                  </a:cubicBezTo>
                  <a:cubicBezTo>
                    <a:pt x="19" y="16"/>
                    <a:pt x="18" y="14"/>
                    <a:pt x="18" y="13"/>
                  </a:cubicBezTo>
                  <a:cubicBezTo>
                    <a:pt x="13" y="9"/>
                    <a:pt x="16" y="0"/>
                    <a:pt x="22" y="0"/>
                  </a:cubicBezTo>
                  <a:cubicBezTo>
                    <a:pt x="29" y="0"/>
                    <a:pt x="32" y="9"/>
                    <a:pt x="27" y="13"/>
                  </a:cubicBezTo>
                  <a:cubicBezTo>
                    <a:pt x="26" y="14"/>
                    <a:pt x="26" y="16"/>
                    <a:pt x="27" y="16"/>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508" name="Freeform 364"/>
            <p:cNvSpPr/>
            <p:nvPr>
              <p:custDataLst>
                <p:tags r:id="rId40"/>
              </p:custDataLst>
            </p:nvPr>
          </p:nvSpPr>
          <p:spPr bwMode="auto">
            <a:xfrm>
              <a:off x="2697163" y="1931740"/>
              <a:ext cx="198835" cy="158354"/>
            </a:xfrm>
            <a:custGeom>
              <a:avLst/>
              <a:gdLst/>
              <a:ahLst/>
              <a:cxnLst>
                <a:cxn ang="0">
                  <a:pos x="15" y="31"/>
                </a:cxn>
                <a:cxn ang="0">
                  <a:pos x="15" y="22"/>
                </a:cxn>
                <a:cxn ang="0">
                  <a:pos x="21" y="15"/>
                </a:cxn>
                <a:cxn ang="0">
                  <a:pos x="31" y="15"/>
                </a:cxn>
                <a:cxn ang="0">
                  <a:pos x="31" y="13"/>
                </a:cxn>
                <a:cxn ang="0">
                  <a:pos x="35" y="0"/>
                </a:cxn>
                <a:cxn ang="0">
                  <a:pos x="40" y="13"/>
                </a:cxn>
                <a:cxn ang="0">
                  <a:pos x="40" y="15"/>
                </a:cxn>
                <a:cxn ang="0">
                  <a:pos x="50" y="15"/>
                </a:cxn>
                <a:cxn ang="0">
                  <a:pos x="56" y="22"/>
                </a:cxn>
                <a:cxn ang="0">
                  <a:pos x="56" y="31"/>
                </a:cxn>
                <a:cxn ang="0">
                  <a:pos x="58" y="31"/>
                </a:cxn>
                <a:cxn ang="0">
                  <a:pos x="71" y="36"/>
                </a:cxn>
                <a:cxn ang="0">
                  <a:pos x="58" y="40"/>
                </a:cxn>
                <a:cxn ang="0">
                  <a:pos x="56" y="40"/>
                </a:cxn>
                <a:cxn ang="0">
                  <a:pos x="56" y="50"/>
                </a:cxn>
                <a:cxn ang="0">
                  <a:pos x="50" y="56"/>
                </a:cxn>
                <a:cxn ang="0">
                  <a:pos x="40" y="56"/>
                </a:cxn>
                <a:cxn ang="0">
                  <a:pos x="40" y="53"/>
                </a:cxn>
                <a:cxn ang="0">
                  <a:pos x="35" y="40"/>
                </a:cxn>
                <a:cxn ang="0">
                  <a:pos x="31" y="53"/>
                </a:cxn>
                <a:cxn ang="0">
                  <a:pos x="31" y="56"/>
                </a:cxn>
                <a:cxn ang="0">
                  <a:pos x="21" y="56"/>
                </a:cxn>
                <a:cxn ang="0">
                  <a:pos x="15" y="50"/>
                </a:cxn>
                <a:cxn ang="0">
                  <a:pos x="15" y="40"/>
                </a:cxn>
                <a:cxn ang="0">
                  <a:pos x="13" y="40"/>
                </a:cxn>
                <a:cxn ang="0">
                  <a:pos x="0" y="36"/>
                </a:cxn>
                <a:cxn ang="0">
                  <a:pos x="13" y="31"/>
                </a:cxn>
                <a:cxn ang="0">
                  <a:pos x="15" y="31"/>
                </a:cxn>
              </a:cxnLst>
              <a:rect l="0" t="0" r="r" b="b"/>
              <a:pathLst>
                <a:path w="71" h="56">
                  <a:moveTo>
                    <a:pt x="15" y="31"/>
                  </a:moveTo>
                  <a:cubicBezTo>
                    <a:pt x="15" y="22"/>
                    <a:pt x="15" y="22"/>
                    <a:pt x="15" y="22"/>
                  </a:cubicBezTo>
                  <a:cubicBezTo>
                    <a:pt x="15" y="18"/>
                    <a:pt x="18" y="15"/>
                    <a:pt x="21" y="15"/>
                  </a:cubicBezTo>
                  <a:cubicBezTo>
                    <a:pt x="31" y="15"/>
                    <a:pt x="31" y="15"/>
                    <a:pt x="31" y="15"/>
                  </a:cubicBezTo>
                  <a:cubicBezTo>
                    <a:pt x="32" y="15"/>
                    <a:pt x="31" y="13"/>
                    <a:pt x="31" y="13"/>
                  </a:cubicBezTo>
                  <a:cubicBezTo>
                    <a:pt x="25" y="9"/>
                    <a:pt x="28" y="0"/>
                    <a:pt x="35" y="0"/>
                  </a:cubicBezTo>
                  <a:cubicBezTo>
                    <a:pt x="42" y="0"/>
                    <a:pt x="45" y="9"/>
                    <a:pt x="40" y="13"/>
                  </a:cubicBezTo>
                  <a:cubicBezTo>
                    <a:pt x="39" y="14"/>
                    <a:pt x="39" y="15"/>
                    <a:pt x="40" y="15"/>
                  </a:cubicBezTo>
                  <a:cubicBezTo>
                    <a:pt x="50" y="15"/>
                    <a:pt x="50" y="15"/>
                    <a:pt x="50" y="15"/>
                  </a:cubicBezTo>
                  <a:cubicBezTo>
                    <a:pt x="53" y="15"/>
                    <a:pt x="56" y="18"/>
                    <a:pt x="56" y="22"/>
                  </a:cubicBezTo>
                  <a:cubicBezTo>
                    <a:pt x="56" y="31"/>
                    <a:pt x="56" y="31"/>
                    <a:pt x="56" y="31"/>
                  </a:cubicBezTo>
                  <a:cubicBezTo>
                    <a:pt x="56" y="32"/>
                    <a:pt x="57" y="31"/>
                    <a:pt x="58" y="31"/>
                  </a:cubicBezTo>
                  <a:cubicBezTo>
                    <a:pt x="62" y="26"/>
                    <a:pt x="71" y="29"/>
                    <a:pt x="71" y="36"/>
                  </a:cubicBezTo>
                  <a:cubicBezTo>
                    <a:pt x="71" y="43"/>
                    <a:pt x="62" y="46"/>
                    <a:pt x="58" y="40"/>
                  </a:cubicBezTo>
                  <a:cubicBezTo>
                    <a:pt x="57" y="40"/>
                    <a:pt x="56" y="39"/>
                    <a:pt x="56" y="40"/>
                  </a:cubicBezTo>
                  <a:cubicBezTo>
                    <a:pt x="56" y="50"/>
                    <a:pt x="56" y="50"/>
                    <a:pt x="56" y="50"/>
                  </a:cubicBezTo>
                  <a:cubicBezTo>
                    <a:pt x="56" y="53"/>
                    <a:pt x="53" y="56"/>
                    <a:pt x="50" y="56"/>
                  </a:cubicBezTo>
                  <a:cubicBezTo>
                    <a:pt x="40" y="56"/>
                    <a:pt x="40" y="56"/>
                    <a:pt x="40" y="56"/>
                  </a:cubicBezTo>
                  <a:cubicBezTo>
                    <a:pt x="39" y="56"/>
                    <a:pt x="39" y="54"/>
                    <a:pt x="40" y="53"/>
                  </a:cubicBezTo>
                  <a:cubicBezTo>
                    <a:pt x="45" y="49"/>
                    <a:pt x="42" y="40"/>
                    <a:pt x="35" y="40"/>
                  </a:cubicBezTo>
                  <a:cubicBezTo>
                    <a:pt x="29" y="40"/>
                    <a:pt x="26" y="49"/>
                    <a:pt x="31" y="53"/>
                  </a:cubicBezTo>
                  <a:cubicBezTo>
                    <a:pt x="31" y="54"/>
                    <a:pt x="32" y="56"/>
                    <a:pt x="31" y="56"/>
                  </a:cubicBezTo>
                  <a:cubicBezTo>
                    <a:pt x="21" y="56"/>
                    <a:pt x="21" y="56"/>
                    <a:pt x="21" y="56"/>
                  </a:cubicBezTo>
                  <a:cubicBezTo>
                    <a:pt x="18" y="56"/>
                    <a:pt x="15" y="53"/>
                    <a:pt x="15" y="50"/>
                  </a:cubicBezTo>
                  <a:cubicBezTo>
                    <a:pt x="15" y="40"/>
                    <a:pt x="15" y="40"/>
                    <a:pt x="15" y="40"/>
                  </a:cubicBezTo>
                  <a:cubicBezTo>
                    <a:pt x="15" y="39"/>
                    <a:pt x="14" y="40"/>
                    <a:pt x="13" y="40"/>
                  </a:cubicBezTo>
                  <a:cubicBezTo>
                    <a:pt x="9" y="46"/>
                    <a:pt x="0" y="43"/>
                    <a:pt x="0" y="36"/>
                  </a:cubicBezTo>
                  <a:cubicBezTo>
                    <a:pt x="0" y="29"/>
                    <a:pt x="9" y="26"/>
                    <a:pt x="13" y="31"/>
                  </a:cubicBezTo>
                  <a:cubicBezTo>
                    <a:pt x="14" y="31"/>
                    <a:pt x="15" y="32"/>
                    <a:pt x="15" y="31"/>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62" name="组合 61"/>
          <p:cNvGrpSpPr/>
          <p:nvPr/>
        </p:nvGrpSpPr>
        <p:grpSpPr>
          <a:xfrm>
            <a:off x="8199967" y="3627644"/>
            <a:ext cx="420688" cy="280988"/>
            <a:chOff x="6149975" y="2742556"/>
            <a:chExt cx="315516" cy="210741"/>
          </a:xfrm>
          <a:solidFill>
            <a:srgbClr val="0070C0"/>
          </a:solidFill>
        </p:grpSpPr>
        <p:sp>
          <p:nvSpPr>
            <p:cNvPr id="6594" name="Rectangle 450"/>
            <p:cNvSpPr>
              <a:spLocks noChangeArrowheads="1"/>
            </p:cNvSpPr>
            <p:nvPr>
              <p:custDataLst>
                <p:tags r:id="rId32"/>
              </p:custDataLst>
            </p:nvPr>
          </p:nvSpPr>
          <p:spPr bwMode="auto">
            <a:xfrm>
              <a:off x="6164263" y="2939009"/>
              <a:ext cx="289322" cy="14288"/>
            </a:xfrm>
            <a:prstGeom prst="rect">
              <a:avLst/>
            </a:prstGeom>
            <a:grp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595" name="Freeform 451"/>
            <p:cNvSpPr/>
            <p:nvPr>
              <p:custDataLst>
                <p:tags r:id="rId33"/>
              </p:custDataLst>
            </p:nvPr>
          </p:nvSpPr>
          <p:spPr bwMode="auto">
            <a:xfrm>
              <a:off x="6149975" y="2742556"/>
              <a:ext cx="315516" cy="105966"/>
            </a:xfrm>
            <a:custGeom>
              <a:avLst/>
              <a:gdLst/>
              <a:ahLst/>
              <a:cxnLst>
                <a:cxn ang="0">
                  <a:pos x="236" y="7"/>
                </a:cxn>
                <a:cxn ang="0">
                  <a:pos x="241" y="14"/>
                </a:cxn>
                <a:cxn ang="0">
                  <a:pos x="158" y="68"/>
                </a:cxn>
                <a:cxn ang="0">
                  <a:pos x="109" y="0"/>
                </a:cxn>
                <a:cxn ang="0">
                  <a:pos x="0" y="78"/>
                </a:cxn>
                <a:cxn ang="0">
                  <a:pos x="0" y="89"/>
                </a:cxn>
                <a:cxn ang="0">
                  <a:pos x="106" y="14"/>
                </a:cxn>
                <a:cxn ang="0">
                  <a:pos x="156" y="82"/>
                </a:cxn>
                <a:cxn ang="0">
                  <a:pos x="246" y="21"/>
                </a:cxn>
                <a:cxn ang="0">
                  <a:pos x="251" y="28"/>
                </a:cxn>
                <a:cxn ang="0">
                  <a:pos x="265" y="2"/>
                </a:cxn>
                <a:cxn ang="0">
                  <a:pos x="236" y="7"/>
                </a:cxn>
              </a:cxnLst>
              <a:rect l="0" t="0" r="r" b="b"/>
              <a:pathLst>
                <a:path w="265" h="89">
                  <a:moveTo>
                    <a:pt x="236" y="7"/>
                  </a:moveTo>
                  <a:lnTo>
                    <a:pt x="241" y="14"/>
                  </a:lnTo>
                  <a:lnTo>
                    <a:pt x="158" y="68"/>
                  </a:lnTo>
                  <a:lnTo>
                    <a:pt x="109" y="0"/>
                  </a:lnTo>
                  <a:lnTo>
                    <a:pt x="0" y="78"/>
                  </a:lnTo>
                  <a:lnTo>
                    <a:pt x="0" y="89"/>
                  </a:lnTo>
                  <a:lnTo>
                    <a:pt x="106" y="14"/>
                  </a:lnTo>
                  <a:lnTo>
                    <a:pt x="156" y="82"/>
                  </a:lnTo>
                  <a:lnTo>
                    <a:pt x="246" y="21"/>
                  </a:lnTo>
                  <a:lnTo>
                    <a:pt x="251" y="28"/>
                  </a:lnTo>
                  <a:lnTo>
                    <a:pt x="265" y="2"/>
                  </a:lnTo>
                  <a:lnTo>
                    <a:pt x="236" y="7"/>
                  </a:ln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596" name="Freeform 452"/>
            <p:cNvSpPr/>
            <p:nvPr>
              <p:custDataLst>
                <p:tags r:id="rId34"/>
              </p:custDataLst>
            </p:nvPr>
          </p:nvSpPr>
          <p:spPr bwMode="auto">
            <a:xfrm>
              <a:off x="6166644" y="2815184"/>
              <a:ext cx="48816" cy="113110"/>
            </a:xfrm>
            <a:custGeom>
              <a:avLst/>
              <a:gdLst/>
              <a:ahLst/>
              <a:cxnLst>
                <a:cxn ang="0">
                  <a:pos x="0" y="95"/>
                </a:cxn>
                <a:cxn ang="0">
                  <a:pos x="41" y="95"/>
                </a:cxn>
                <a:cxn ang="0">
                  <a:pos x="41" y="0"/>
                </a:cxn>
                <a:cxn ang="0">
                  <a:pos x="0" y="28"/>
                </a:cxn>
                <a:cxn ang="0">
                  <a:pos x="0" y="95"/>
                </a:cxn>
              </a:cxnLst>
              <a:rect l="0" t="0" r="r" b="b"/>
              <a:pathLst>
                <a:path w="41" h="95">
                  <a:moveTo>
                    <a:pt x="0" y="95"/>
                  </a:moveTo>
                  <a:lnTo>
                    <a:pt x="41" y="95"/>
                  </a:lnTo>
                  <a:lnTo>
                    <a:pt x="41" y="0"/>
                  </a:lnTo>
                  <a:lnTo>
                    <a:pt x="0" y="28"/>
                  </a:lnTo>
                  <a:lnTo>
                    <a:pt x="0" y="95"/>
                  </a:ln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597" name="Freeform 453"/>
            <p:cNvSpPr/>
            <p:nvPr>
              <p:custDataLst>
                <p:tags r:id="rId35"/>
              </p:custDataLst>
            </p:nvPr>
          </p:nvSpPr>
          <p:spPr bwMode="auto">
            <a:xfrm>
              <a:off x="6397625" y="2784228"/>
              <a:ext cx="47625" cy="144066"/>
            </a:xfrm>
            <a:custGeom>
              <a:avLst/>
              <a:gdLst/>
              <a:ahLst/>
              <a:cxnLst>
                <a:cxn ang="0">
                  <a:pos x="35" y="0"/>
                </a:cxn>
                <a:cxn ang="0">
                  <a:pos x="0" y="26"/>
                </a:cxn>
                <a:cxn ang="0">
                  <a:pos x="0" y="121"/>
                </a:cxn>
                <a:cxn ang="0">
                  <a:pos x="40" y="121"/>
                </a:cxn>
                <a:cxn ang="0">
                  <a:pos x="40" y="5"/>
                </a:cxn>
                <a:cxn ang="0">
                  <a:pos x="35" y="0"/>
                </a:cxn>
              </a:cxnLst>
              <a:rect l="0" t="0" r="r" b="b"/>
              <a:pathLst>
                <a:path w="40" h="121">
                  <a:moveTo>
                    <a:pt x="35" y="0"/>
                  </a:moveTo>
                  <a:lnTo>
                    <a:pt x="0" y="26"/>
                  </a:lnTo>
                  <a:lnTo>
                    <a:pt x="0" y="121"/>
                  </a:lnTo>
                  <a:lnTo>
                    <a:pt x="40" y="121"/>
                  </a:lnTo>
                  <a:lnTo>
                    <a:pt x="40" y="5"/>
                  </a:lnTo>
                  <a:lnTo>
                    <a:pt x="35" y="0"/>
                  </a:ln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598" name="Freeform 454"/>
            <p:cNvSpPr/>
            <p:nvPr>
              <p:custDataLst>
                <p:tags r:id="rId36"/>
              </p:custDataLst>
            </p:nvPr>
          </p:nvSpPr>
          <p:spPr bwMode="auto">
            <a:xfrm>
              <a:off x="6338094" y="2817565"/>
              <a:ext cx="48816" cy="110729"/>
            </a:xfrm>
            <a:custGeom>
              <a:avLst/>
              <a:gdLst/>
              <a:ahLst/>
              <a:cxnLst>
                <a:cxn ang="0">
                  <a:pos x="0" y="29"/>
                </a:cxn>
                <a:cxn ang="0">
                  <a:pos x="0" y="93"/>
                </a:cxn>
                <a:cxn ang="0">
                  <a:pos x="41" y="93"/>
                </a:cxn>
                <a:cxn ang="0">
                  <a:pos x="41" y="0"/>
                </a:cxn>
                <a:cxn ang="0">
                  <a:pos x="0" y="29"/>
                </a:cxn>
                <a:cxn ang="0">
                  <a:pos x="0" y="29"/>
                </a:cxn>
              </a:cxnLst>
              <a:rect l="0" t="0" r="r" b="b"/>
              <a:pathLst>
                <a:path w="41" h="93">
                  <a:moveTo>
                    <a:pt x="0" y="29"/>
                  </a:moveTo>
                  <a:lnTo>
                    <a:pt x="0" y="93"/>
                  </a:lnTo>
                  <a:lnTo>
                    <a:pt x="41" y="93"/>
                  </a:lnTo>
                  <a:lnTo>
                    <a:pt x="41" y="0"/>
                  </a:lnTo>
                  <a:lnTo>
                    <a:pt x="0" y="29"/>
                  </a:lnTo>
                  <a:lnTo>
                    <a:pt x="0" y="29"/>
                  </a:ln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599" name="Freeform 455"/>
            <p:cNvSpPr/>
            <p:nvPr>
              <p:custDataLst>
                <p:tags r:id="rId37"/>
              </p:custDataLst>
            </p:nvPr>
          </p:nvSpPr>
          <p:spPr bwMode="auto">
            <a:xfrm>
              <a:off x="6223794" y="2775893"/>
              <a:ext cx="47625" cy="152400"/>
            </a:xfrm>
            <a:custGeom>
              <a:avLst/>
              <a:gdLst/>
              <a:ahLst/>
              <a:cxnLst>
                <a:cxn ang="0">
                  <a:pos x="0" y="28"/>
                </a:cxn>
                <a:cxn ang="0">
                  <a:pos x="0" y="128"/>
                </a:cxn>
                <a:cxn ang="0">
                  <a:pos x="40" y="128"/>
                </a:cxn>
                <a:cxn ang="0">
                  <a:pos x="40" y="0"/>
                </a:cxn>
                <a:cxn ang="0">
                  <a:pos x="0" y="28"/>
                </a:cxn>
              </a:cxnLst>
              <a:rect l="0" t="0" r="r" b="b"/>
              <a:pathLst>
                <a:path w="40" h="128">
                  <a:moveTo>
                    <a:pt x="0" y="28"/>
                  </a:moveTo>
                  <a:lnTo>
                    <a:pt x="0" y="128"/>
                  </a:lnTo>
                  <a:lnTo>
                    <a:pt x="40" y="128"/>
                  </a:lnTo>
                  <a:lnTo>
                    <a:pt x="40" y="0"/>
                  </a:lnTo>
                  <a:lnTo>
                    <a:pt x="0" y="28"/>
                  </a:ln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600" name="Freeform 456"/>
            <p:cNvSpPr/>
            <p:nvPr>
              <p:custDataLst>
                <p:tags r:id="rId38"/>
              </p:custDataLst>
            </p:nvPr>
          </p:nvSpPr>
          <p:spPr bwMode="auto">
            <a:xfrm>
              <a:off x="6282134" y="2784228"/>
              <a:ext cx="47625" cy="144066"/>
            </a:xfrm>
            <a:custGeom>
              <a:avLst/>
              <a:gdLst/>
              <a:ahLst/>
              <a:cxnLst>
                <a:cxn ang="0">
                  <a:pos x="0" y="0"/>
                </a:cxn>
                <a:cxn ang="0">
                  <a:pos x="0" y="121"/>
                </a:cxn>
                <a:cxn ang="0">
                  <a:pos x="40" y="121"/>
                </a:cxn>
                <a:cxn ang="0">
                  <a:pos x="40" y="57"/>
                </a:cxn>
                <a:cxn ang="0">
                  <a:pos x="0" y="0"/>
                </a:cxn>
              </a:cxnLst>
              <a:rect l="0" t="0" r="r" b="b"/>
              <a:pathLst>
                <a:path w="40" h="121">
                  <a:moveTo>
                    <a:pt x="0" y="0"/>
                  </a:moveTo>
                  <a:lnTo>
                    <a:pt x="0" y="121"/>
                  </a:lnTo>
                  <a:lnTo>
                    <a:pt x="40" y="121"/>
                  </a:lnTo>
                  <a:lnTo>
                    <a:pt x="40" y="57"/>
                  </a:lnTo>
                  <a:lnTo>
                    <a:pt x="0" y="0"/>
                  </a:ln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63" name="组合 62"/>
          <p:cNvGrpSpPr/>
          <p:nvPr/>
        </p:nvGrpSpPr>
        <p:grpSpPr>
          <a:xfrm>
            <a:off x="3447839" y="3627645"/>
            <a:ext cx="245168" cy="377293"/>
            <a:chOff x="2511426" y="2742556"/>
            <a:chExt cx="198835" cy="305991"/>
          </a:xfrm>
          <a:solidFill>
            <a:srgbClr val="4792D1"/>
          </a:solidFill>
        </p:grpSpPr>
        <p:sp>
          <p:nvSpPr>
            <p:cNvPr id="6685" name="Freeform 541"/>
            <p:cNvSpPr>
              <a:spLocks noEditPoints="1"/>
            </p:cNvSpPr>
            <p:nvPr>
              <p:custDataLst>
                <p:tags r:id="rId29"/>
              </p:custDataLst>
            </p:nvPr>
          </p:nvSpPr>
          <p:spPr bwMode="auto">
            <a:xfrm>
              <a:off x="2511426" y="2742556"/>
              <a:ext cx="198835" cy="247650"/>
            </a:xfrm>
            <a:custGeom>
              <a:avLst/>
              <a:gdLst/>
              <a:ahLst/>
              <a:cxnLst>
                <a:cxn ang="0">
                  <a:pos x="48" y="82"/>
                </a:cxn>
                <a:cxn ang="0">
                  <a:pos x="48" y="82"/>
                </a:cxn>
                <a:cxn ang="0">
                  <a:pos x="47" y="82"/>
                </a:cxn>
                <a:cxn ang="0">
                  <a:pos x="70" y="34"/>
                </a:cxn>
                <a:cxn ang="0">
                  <a:pos x="36" y="0"/>
                </a:cxn>
                <a:cxn ang="0">
                  <a:pos x="1" y="35"/>
                </a:cxn>
                <a:cxn ang="0">
                  <a:pos x="23" y="77"/>
                </a:cxn>
                <a:cxn ang="0">
                  <a:pos x="24" y="82"/>
                </a:cxn>
                <a:cxn ang="0">
                  <a:pos x="24" y="82"/>
                </a:cxn>
                <a:cxn ang="0">
                  <a:pos x="23" y="82"/>
                </a:cxn>
                <a:cxn ang="0">
                  <a:pos x="23" y="88"/>
                </a:cxn>
                <a:cxn ang="0">
                  <a:pos x="48" y="88"/>
                </a:cxn>
                <a:cxn ang="0">
                  <a:pos x="48" y="82"/>
                </a:cxn>
                <a:cxn ang="0">
                  <a:pos x="41" y="78"/>
                </a:cxn>
                <a:cxn ang="0">
                  <a:pos x="41" y="62"/>
                </a:cxn>
                <a:cxn ang="0">
                  <a:pos x="41" y="61"/>
                </a:cxn>
                <a:cxn ang="0">
                  <a:pos x="49" y="36"/>
                </a:cxn>
                <a:cxn ang="0">
                  <a:pos x="59" y="33"/>
                </a:cxn>
                <a:cxn ang="0">
                  <a:pos x="51" y="25"/>
                </a:cxn>
                <a:cxn ang="0">
                  <a:pos x="47" y="33"/>
                </a:cxn>
                <a:cxn ang="0">
                  <a:pos x="25" y="33"/>
                </a:cxn>
                <a:cxn ang="0">
                  <a:pos x="16" y="25"/>
                </a:cxn>
                <a:cxn ang="0">
                  <a:pos x="12" y="33"/>
                </a:cxn>
                <a:cxn ang="0">
                  <a:pos x="23" y="36"/>
                </a:cxn>
                <a:cxn ang="0">
                  <a:pos x="30" y="61"/>
                </a:cxn>
                <a:cxn ang="0">
                  <a:pos x="30" y="62"/>
                </a:cxn>
                <a:cxn ang="0">
                  <a:pos x="30" y="78"/>
                </a:cxn>
                <a:cxn ang="0">
                  <a:pos x="27" y="78"/>
                </a:cxn>
                <a:cxn ang="0">
                  <a:pos x="16" y="59"/>
                </a:cxn>
                <a:cxn ang="0">
                  <a:pos x="5" y="35"/>
                </a:cxn>
                <a:cxn ang="0">
                  <a:pos x="14" y="13"/>
                </a:cxn>
                <a:cxn ang="0">
                  <a:pos x="36" y="5"/>
                </a:cxn>
                <a:cxn ang="0">
                  <a:pos x="53" y="10"/>
                </a:cxn>
                <a:cxn ang="0">
                  <a:pos x="66" y="35"/>
                </a:cxn>
                <a:cxn ang="0">
                  <a:pos x="56" y="59"/>
                </a:cxn>
                <a:cxn ang="0">
                  <a:pos x="44" y="78"/>
                </a:cxn>
                <a:cxn ang="0">
                  <a:pos x="41" y="78"/>
                </a:cxn>
                <a:cxn ang="0">
                  <a:pos x="34" y="44"/>
                </a:cxn>
                <a:cxn ang="0">
                  <a:pos x="34" y="45"/>
                </a:cxn>
                <a:cxn ang="0">
                  <a:pos x="34" y="60"/>
                </a:cxn>
                <a:cxn ang="0">
                  <a:pos x="33" y="60"/>
                </a:cxn>
                <a:cxn ang="0">
                  <a:pos x="32" y="60"/>
                </a:cxn>
                <a:cxn ang="0">
                  <a:pos x="25" y="36"/>
                </a:cxn>
                <a:cxn ang="0">
                  <a:pos x="46" y="36"/>
                </a:cxn>
                <a:cxn ang="0">
                  <a:pos x="39" y="60"/>
                </a:cxn>
                <a:cxn ang="0">
                  <a:pos x="39" y="60"/>
                </a:cxn>
                <a:cxn ang="0">
                  <a:pos x="37" y="60"/>
                </a:cxn>
                <a:cxn ang="0">
                  <a:pos x="37" y="45"/>
                </a:cxn>
                <a:cxn ang="0">
                  <a:pos x="38" y="44"/>
                </a:cxn>
                <a:cxn ang="0">
                  <a:pos x="36" y="42"/>
                </a:cxn>
                <a:cxn ang="0">
                  <a:pos x="34" y="44"/>
                </a:cxn>
                <a:cxn ang="0">
                  <a:pos x="49" y="33"/>
                </a:cxn>
                <a:cxn ang="0">
                  <a:pos x="53" y="27"/>
                </a:cxn>
                <a:cxn ang="0">
                  <a:pos x="57" y="31"/>
                </a:cxn>
                <a:cxn ang="0">
                  <a:pos x="49" y="33"/>
                </a:cxn>
                <a:cxn ang="0">
                  <a:pos x="49" y="33"/>
                </a:cxn>
                <a:cxn ang="0">
                  <a:pos x="14" y="31"/>
                </a:cxn>
                <a:cxn ang="0">
                  <a:pos x="19" y="27"/>
                </a:cxn>
                <a:cxn ang="0">
                  <a:pos x="22" y="33"/>
                </a:cxn>
                <a:cxn ang="0">
                  <a:pos x="14" y="31"/>
                </a:cxn>
              </a:cxnLst>
              <a:rect l="0" t="0" r="r" b="b"/>
              <a:pathLst>
                <a:path w="71" h="88">
                  <a:moveTo>
                    <a:pt x="48" y="82"/>
                  </a:moveTo>
                  <a:cubicBezTo>
                    <a:pt x="48" y="82"/>
                    <a:pt x="48" y="82"/>
                    <a:pt x="48" y="82"/>
                  </a:cubicBezTo>
                  <a:cubicBezTo>
                    <a:pt x="47" y="82"/>
                    <a:pt x="47" y="82"/>
                    <a:pt x="47" y="82"/>
                  </a:cubicBezTo>
                  <a:cubicBezTo>
                    <a:pt x="52" y="63"/>
                    <a:pt x="71" y="56"/>
                    <a:pt x="70" y="34"/>
                  </a:cubicBezTo>
                  <a:cubicBezTo>
                    <a:pt x="69" y="16"/>
                    <a:pt x="56" y="0"/>
                    <a:pt x="36" y="0"/>
                  </a:cubicBezTo>
                  <a:cubicBezTo>
                    <a:pt x="16" y="0"/>
                    <a:pt x="2" y="16"/>
                    <a:pt x="1" y="35"/>
                  </a:cubicBezTo>
                  <a:cubicBezTo>
                    <a:pt x="0" y="54"/>
                    <a:pt x="16" y="61"/>
                    <a:pt x="23" y="77"/>
                  </a:cubicBezTo>
                  <a:cubicBezTo>
                    <a:pt x="23" y="79"/>
                    <a:pt x="24" y="80"/>
                    <a:pt x="24" y="82"/>
                  </a:cubicBezTo>
                  <a:cubicBezTo>
                    <a:pt x="24" y="82"/>
                    <a:pt x="24" y="82"/>
                    <a:pt x="24" y="82"/>
                  </a:cubicBezTo>
                  <a:cubicBezTo>
                    <a:pt x="23" y="82"/>
                    <a:pt x="23" y="82"/>
                    <a:pt x="23" y="82"/>
                  </a:cubicBezTo>
                  <a:cubicBezTo>
                    <a:pt x="23" y="88"/>
                    <a:pt x="23" y="88"/>
                    <a:pt x="23" y="88"/>
                  </a:cubicBezTo>
                  <a:cubicBezTo>
                    <a:pt x="48" y="88"/>
                    <a:pt x="48" y="88"/>
                    <a:pt x="48" y="88"/>
                  </a:cubicBezTo>
                  <a:lnTo>
                    <a:pt x="48" y="82"/>
                  </a:lnTo>
                  <a:close/>
                  <a:moveTo>
                    <a:pt x="41" y="78"/>
                  </a:moveTo>
                  <a:cubicBezTo>
                    <a:pt x="41" y="62"/>
                    <a:pt x="41" y="62"/>
                    <a:pt x="41" y="62"/>
                  </a:cubicBezTo>
                  <a:cubicBezTo>
                    <a:pt x="41" y="62"/>
                    <a:pt x="41" y="61"/>
                    <a:pt x="41" y="61"/>
                  </a:cubicBezTo>
                  <a:cubicBezTo>
                    <a:pt x="43" y="53"/>
                    <a:pt x="48" y="39"/>
                    <a:pt x="49" y="36"/>
                  </a:cubicBezTo>
                  <a:cubicBezTo>
                    <a:pt x="53" y="36"/>
                    <a:pt x="57" y="35"/>
                    <a:pt x="59" y="33"/>
                  </a:cubicBezTo>
                  <a:cubicBezTo>
                    <a:pt x="62" y="29"/>
                    <a:pt x="56" y="23"/>
                    <a:pt x="51" y="25"/>
                  </a:cubicBezTo>
                  <a:cubicBezTo>
                    <a:pt x="48" y="26"/>
                    <a:pt x="48" y="30"/>
                    <a:pt x="47" y="33"/>
                  </a:cubicBezTo>
                  <a:cubicBezTo>
                    <a:pt x="42" y="33"/>
                    <a:pt x="30" y="33"/>
                    <a:pt x="25" y="33"/>
                  </a:cubicBezTo>
                  <a:cubicBezTo>
                    <a:pt x="24" y="30"/>
                    <a:pt x="22" y="22"/>
                    <a:pt x="16" y="25"/>
                  </a:cubicBezTo>
                  <a:cubicBezTo>
                    <a:pt x="12" y="27"/>
                    <a:pt x="11" y="31"/>
                    <a:pt x="12" y="33"/>
                  </a:cubicBezTo>
                  <a:cubicBezTo>
                    <a:pt x="14" y="35"/>
                    <a:pt x="19" y="36"/>
                    <a:pt x="23" y="36"/>
                  </a:cubicBezTo>
                  <a:cubicBezTo>
                    <a:pt x="26" y="45"/>
                    <a:pt x="27" y="51"/>
                    <a:pt x="30" y="61"/>
                  </a:cubicBezTo>
                  <a:cubicBezTo>
                    <a:pt x="30" y="61"/>
                    <a:pt x="30" y="62"/>
                    <a:pt x="30" y="62"/>
                  </a:cubicBezTo>
                  <a:cubicBezTo>
                    <a:pt x="30" y="78"/>
                    <a:pt x="30" y="78"/>
                    <a:pt x="30" y="78"/>
                  </a:cubicBezTo>
                  <a:cubicBezTo>
                    <a:pt x="27" y="78"/>
                    <a:pt x="27" y="78"/>
                    <a:pt x="27" y="78"/>
                  </a:cubicBezTo>
                  <a:cubicBezTo>
                    <a:pt x="25" y="70"/>
                    <a:pt x="20" y="65"/>
                    <a:pt x="16" y="59"/>
                  </a:cubicBezTo>
                  <a:cubicBezTo>
                    <a:pt x="9" y="51"/>
                    <a:pt x="5" y="45"/>
                    <a:pt x="5" y="35"/>
                  </a:cubicBezTo>
                  <a:cubicBezTo>
                    <a:pt x="6" y="27"/>
                    <a:pt x="9" y="19"/>
                    <a:pt x="14" y="13"/>
                  </a:cubicBezTo>
                  <a:cubicBezTo>
                    <a:pt x="20" y="8"/>
                    <a:pt x="27" y="5"/>
                    <a:pt x="36" y="5"/>
                  </a:cubicBezTo>
                  <a:cubicBezTo>
                    <a:pt x="42" y="4"/>
                    <a:pt x="48" y="6"/>
                    <a:pt x="53" y="10"/>
                  </a:cubicBezTo>
                  <a:cubicBezTo>
                    <a:pt x="61" y="15"/>
                    <a:pt x="66" y="25"/>
                    <a:pt x="66" y="35"/>
                  </a:cubicBezTo>
                  <a:cubicBezTo>
                    <a:pt x="67" y="45"/>
                    <a:pt x="62" y="52"/>
                    <a:pt x="56" y="59"/>
                  </a:cubicBezTo>
                  <a:cubicBezTo>
                    <a:pt x="52" y="64"/>
                    <a:pt x="47" y="70"/>
                    <a:pt x="44" y="78"/>
                  </a:cubicBezTo>
                  <a:lnTo>
                    <a:pt x="41" y="78"/>
                  </a:lnTo>
                  <a:close/>
                  <a:moveTo>
                    <a:pt x="34" y="44"/>
                  </a:moveTo>
                  <a:cubicBezTo>
                    <a:pt x="34" y="44"/>
                    <a:pt x="34" y="45"/>
                    <a:pt x="34" y="45"/>
                  </a:cubicBezTo>
                  <a:cubicBezTo>
                    <a:pt x="34" y="60"/>
                    <a:pt x="34" y="60"/>
                    <a:pt x="34" y="60"/>
                  </a:cubicBezTo>
                  <a:cubicBezTo>
                    <a:pt x="33" y="60"/>
                    <a:pt x="33" y="60"/>
                    <a:pt x="33" y="60"/>
                  </a:cubicBezTo>
                  <a:cubicBezTo>
                    <a:pt x="33" y="60"/>
                    <a:pt x="33" y="60"/>
                    <a:pt x="32" y="60"/>
                  </a:cubicBezTo>
                  <a:cubicBezTo>
                    <a:pt x="31" y="54"/>
                    <a:pt x="26" y="39"/>
                    <a:pt x="25" y="36"/>
                  </a:cubicBezTo>
                  <a:cubicBezTo>
                    <a:pt x="29" y="36"/>
                    <a:pt x="42" y="36"/>
                    <a:pt x="46" y="36"/>
                  </a:cubicBezTo>
                  <a:cubicBezTo>
                    <a:pt x="45" y="40"/>
                    <a:pt x="41" y="52"/>
                    <a:pt x="39" y="60"/>
                  </a:cubicBezTo>
                  <a:cubicBezTo>
                    <a:pt x="39" y="60"/>
                    <a:pt x="39" y="60"/>
                    <a:pt x="39" y="60"/>
                  </a:cubicBezTo>
                  <a:cubicBezTo>
                    <a:pt x="37" y="60"/>
                    <a:pt x="37" y="60"/>
                    <a:pt x="37" y="60"/>
                  </a:cubicBezTo>
                  <a:cubicBezTo>
                    <a:pt x="37" y="45"/>
                    <a:pt x="37" y="45"/>
                    <a:pt x="37" y="45"/>
                  </a:cubicBezTo>
                  <a:cubicBezTo>
                    <a:pt x="37" y="45"/>
                    <a:pt x="38" y="44"/>
                    <a:pt x="38" y="44"/>
                  </a:cubicBezTo>
                  <a:cubicBezTo>
                    <a:pt x="38" y="42"/>
                    <a:pt x="37" y="42"/>
                    <a:pt x="36" y="42"/>
                  </a:cubicBezTo>
                  <a:cubicBezTo>
                    <a:pt x="35" y="42"/>
                    <a:pt x="34" y="42"/>
                    <a:pt x="34" y="44"/>
                  </a:cubicBezTo>
                  <a:close/>
                  <a:moveTo>
                    <a:pt x="49" y="33"/>
                  </a:moveTo>
                  <a:cubicBezTo>
                    <a:pt x="50" y="30"/>
                    <a:pt x="51" y="27"/>
                    <a:pt x="53" y="27"/>
                  </a:cubicBezTo>
                  <a:cubicBezTo>
                    <a:pt x="56" y="27"/>
                    <a:pt x="58" y="30"/>
                    <a:pt x="57" y="31"/>
                  </a:cubicBezTo>
                  <a:cubicBezTo>
                    <a:pt x="56" y="33"/>
                    <a:pt x="51" y="33"/>
                    <a:pt x="49" y="33"/>
                  </a:cubicBezTo>
                  <a:cubicBezTo>
                    <a:pt x="49" y="33"/>
                    <a:pt x="49" y="33"/>
                    <a:pt x="49" y="33"/>
                  </a:cubicBezTo>
                  <a:close/>
                  <a:moveTo>
                    <a:pt x="14" y="31"/>
                  </a:moveTo>
                  <a:cubicBezTo>
                    <a:pt x="13" y="29"/>
                    <a:pt x="17" y="26"/>
                    <a:pt x="19" y="27"/>
                  </a:cubicBezTo>
                  <a:cubicBezTo>
                    <a:pt x="21" y="28"/>
                    <a:pt x="22" y="31"/>
                    <a:pt x="22" y="33"/>
                  </a:cubicBezTo>
                  <a:cubicBezTo>
                    <a:pt x="22" y="34"/>
                    <a:pt x="15" y="33"/>
                    <a:pt x="14" y="31"/>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686" name="Rectangle 542"/>
            <p:cNvSpPr>
              <a:spLocks noChangeArrowheads="1"/>
            </p:cNvSpPr>
            <p:nvPr>
              <p:custDataLst>
                <p:tags r:id="rId30"/>
              </p:custDataLst>
            </p:nvPr>
          </p:nvSpPr>
          <p:spPr bwMode="auto">
            <a:xfrm>
              <a:off x="2575720" y="2998541"/>
              <a:ext cx="70247" cy="8335"/>
            </a:xfrm>
            <a:prstGeom prst="rect">
              <a:avLst/>
            </a:prstGeom>
            <a:grp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6687" name="Freeform 543"/>
            <p:cNvSpPr/>
            <p:nvPr>
              <p:custDataLst>
                <p:tags r:id="rId31"/>
              </p:custDataLst>
            </p:nvPr>
          </p:nvSpPr>
          <p:spPr bwMode="auto">
            <a:xfrm>
              <a:off x="2575720" y="3011637"/>
              <a:ext cx="70247" cy="36910"/>
            </a:xfrm>
            <a:custGeom>
              <a:avLst/>
              <a:gdLst/>
              <a:ahLst/>
              <a:cxnLst>
                <a:cxn ang="0">
                  <a:pos x="24" y="3"/>
                </a:cxn>
                <a:cxn ang="0">
                  <a:pos x="24" y="3"/>
                </a:cxn>
                <a:cxn ang="0">
                  <a:pos x="25" y="3"/>
                </a:cxn>
                <a:cxn ang="0">
                  <a:pos x="25" y="0"/>
                </a:cxn>
                <a:cxn ang="0">
                  <a:pos x="0" y="0"/>
                </a:cxn>
                <a:cxn ang="0">
                  <a:pos x="0" y="3"/>
                </a:cxn>
                <a:cxn ang="0">
                  <a:pos x="1" y="3"/>
                </a:cxn>
                <a:cxn ang="0">
                  <a:pos x="2" y="3"/>
                </a:cxn>
                <a:cxn ang="0">
                  <a:pos x="11" y="13"/>
                </a:cxn>
                <a:cxn ang="0">
                  <a:pos x="15" y="13"/>
                </a:cxn>
                <a:cxn ang="0">
                  <a:pos x="24" y="3"/>
                </a:cxn>
              </a:cxnLst>
              <a:rect l="0" t="0" r="r" b="b"/>
              <a:pathLst>
                <a:path w="25" h="13">
                  <a:moveTo>
                    <a:pt x="24" y="3"/>
                  </a:moveTo>
                  <a:cubicBezTo>
                    <a:pt x="24" y="3"/>
                    <a:pt x="24" y="3"/>
                    <a:pt x="24" y="3"/>
                  </a:cubicBezTo>
                  <a:cubicBezTo>
                    <a:pt x="25" y="3"/>
                    <a:pt x="25" y="3"/>
                    <a:pt x="25" y="3"/>
                  </a:cubicBezTo>
                  <a:cubicBezTo>
                    <a:pt x="25" y="0"/>
                    <a:pt x="25" y="0"/>
                    <a:pt x="25" y="0"/>
                  </a:cubicBezTo>
                  <a:cubicBezTo>
                    <a:pt x="0" y="0"/>
                    <a:pt x="0" y="0"/>
                    <a:pt x="0" y="0"/>
                  </a:cubicBezTo>
                  <a:cubicBezTo>
                    <a:pt x="0" y="3"/>
                    <a:pt x="0" y="3"/>
                    <a:pt x="0" y="3"/>
                  </a:cubicBezTo>
                  <a:cubicBezTo>
                    <a:pt x="0" y="3"/>
                    <a:pt x="1" y="3"/>
                    <a:pt x="1" y="3"/>
                  </a:cubicBezTo>
                  <a:cubicBezTo>
                    <a:pt x="2" y="3"/>
                    <a:pt x="2" y="3"/>
                    <a:pt x="2" y="3"/>
                  </a:cubicBezTo>
                  <a:cubicBezTo>
                    <a:pt x="4" y="8"/>
                    <a:pt x="6" y="13"/>
                    <a:pt x="11" y="13"/>
                  </a:cubicBezTo>
                  <a:cubicBezTo>
                    <a:pt x="15" y="13"/>
                    <a:pt x="15" y="13"/>
                    <a:pt x="15" y="13"/>
                  </a:cubicBezTo>
                  <a:cubicBezTo>
                    <a:pt x="20" y="13"/>
                    <a:pt x="21" y="8"/>
                    <a:pt x="24" y="3"/>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64" name="组合 63"/>
          <p:cNvGrpSpPr/>
          <p:nvPr/>
        </p:nvGrpSpPr>
        <p:grpSpPr>
          <a:xfrm>
            <a:off x="3361958" y="4749443"/>
            <a:ext cx="416932" cy="384635"/>
            <a:chOff x="2460228" y="3448596"/>
            <a:chExt cx="338138" cy="311944"/>
          </a:xfrm>
          <a:solidFill>
            <a:srgbClr val="0070C0"/>
          </a:solidFill>
        </p:grpSpPr>
        <p:sp>
          <p:nvSpPr>
            <p:cNvPr id="6772" name="Freeform 628"/>
            <p:cNvSpPr>
              <a:spLocks noEditPoints="1"/>
            </p:cNvSpPr>
            <p:nvPr>
              <p:custDataLst>
                <p:tags r:id="rId27"/>
              </p:custDataLst>
            </p:nvPr>
          </p:nvSpPr>
          <p:spPr bwMode="auto">
            <a:xfrm>
              <a:off x="2550716" y="3498603"/>
              <a:ext cx="132160" cy="210740"/>
            </a:xfrm>
            <a:custGeom>
              <a:avLst/>
              <a:gdLst/>
              <a:ahLst/>
              <a:cxnLst>
                <a:cxn ang="0">
                  <a:pos x="36" y="21"/>
                </a:cxn>
                <a:cxn ang="0">
                  <a:pos x="27" y="18"/>
                </a:cxn>
                <a:cxn ang="0">
                  <a:pos x="27" y="32"/>
                </a:cxn>
                <a:cxn ang="0">
                  <a:pos x="29" y="32"/>
                </a:cxn>
                <a:cxn ang="0">
                  <a:pos x="36" y="35"/>
                </a:cxn>
                <a:cxn ang="0">
                  <a:pos x="46" y="43"/>
                </a:cxn>
                <a:cxn ang="0">
                  <a:pos x="45" y="57"/>
                </a:cxn>
                <a:cxn ang="0">
                  <a:pos x="27" y="66"/>
                </a:cxn>
                <a:cxn ang="0">
                  <a:pos x="27" y="73"/>
                </a:cxn>
                <a:cxn ang="0">
                  <a:pos x="25" y="75"/>
                </a:cxn>
                <a:cxn ang="0">
                  <a:pos x="25" y="75"/>
                </a:cxn>
                <a:cxn ang="0">
                  <a:pos x="22" y="73"/>
                </a:cxn>
                <a:cxn ang="0">
                  <a:pos x="22" y="66"/>
                </a:cxn>
                <a:cxn ang="0">
                  <a:pos x="6" y="61"/>
                </a:cxn>
                <a:cxn ang="0">
                  <a:pos x="11" y="52"/>
                </a:cxn>
                <a:cxn ang="0">
                  <a:pos x="23" y="56"/>
                </a:cxn>
                <a:cxn ang="0">
                  <a:pos x="23" y="42"/>
                </a:cxn>
                <a:cxn ang="0">
                  <a:pos x="13" y="39"/>
                </a:cxn>
                <a:cxn ang="0">
                  <a:pos x="4" y="26"/>
                </a:cxn>
                <a:cxn ang="0">
                  <a:pos x="15" y="10"/>
                </a:cxn>
                <a:cxn ang="0">
                  <a:pos x="22" y="8"/>
                </a:cxn>
                <a:cxn ang="0">
                  <a:pos x="22" y="3"/>
                </a:cxn>
                <a:cxn ang="0">
                  <a:pos x="25" y="0"/>
                </a:cxn>
                <a:cxn ang="0">
                  <a:pos x="25" y="0"/>
                </a:cxn>
                <a:cxn ang="0">
                  <a:pos x="27" y="3"/>
                </a:cxn>
                <a:cxn ang="0">
                  <a:pos x="27" y="8"/>
                </a:cxn>
                <a:cxn ang="0">
                  <a:pos x="40" y="12"/>
                </a:cxn>
                <a:cxn ang="0">
                  <a:pos x="42" y="19"/>
                </a:cxn>
                <a:cxn ang="0">
                  <a:pos x="36" y="21"/>
                </a:cxn>
                <a:cxn ang="0">
                  <a:pos x="16" y="24"/>
                </a:cxn>
                <a:cxn ang="0">
                  <a:pos x="17" y="28"/>
                </a:cxn>
                <a:cxn ang="0">
                  <a:pos x="23" y="31"/>
                </a:cxn>
                <a:cxn ang="0">
                  <a:pos x="23" y="18"/>
                </a:cxn>
                <a:cxn ang="0">
                  <a:pos x="16" y="24"/>
                </a:cxn>
                <a:cxn ang="0">
                  <a:pos x="35" y="50"/>
                </a:cxn>
                <a:cxn ang="0">
                  <a:pos x="33" y="46"/>
                </a:cxn>
                <a:cxn ang="0">
                  <a:pos x="27" y="43"/>
                </a:cxn>
                <a:cxn ang="0">
                  <a:pos x="27" y="56"/>
                </a:cxn>
                <a:cxn ang="0">
                  <a:pos x="35" y="50"/>
                </a:cxn>
              </a:cxnLst>
              <a:rect l="0" t="0" r="r" b="b"/>
              <a:pathLst>
                <a:path w="47" h="75">
                  <a:moveTo>
                    <a:pt x="36" y="21"/>
                  </a:moveTo>
                  <a:cubicBezTo>
                    <a:pt x="33" y="20"/>
                    <a:pt x="30" y="18"/>
                    <a:pt x="27" y="18"/>
                  </a:cubicBezTo>
                  <a:cubicBezTo>
                    <a:pt x="27" y="32"/>
                    <a:pt x="27" y="32"/>
                    <a:pt x="27" y="32"/>
                  </a:cubicBezTo>
                  <a:cubicBezTo>
                    <a:pt x="29" y="32"/>
                    <a:pt x="29" y="32"/>
                    <a:pt x="29" y="32"/>
                  </a:cubicBezTo>
                  <a:cubicBezTo>
                    <a:pt x="31" y="33"/>
                    <a:pt x="34" y="34"/>
                    <a:pt x="36" y="35"/>
                  </a:cubicBezTo>
                  <a:cubicBezTo>
                    <a:pt x="40" y="36"/>
                    <a:pt x="44" y="39"/>
                    <a:pt x="46" y="43"/>
                  </a:cubicBezTo>
                  <a:cubicBezTo>
                    <a:pt x="47" y="46"/>
                    <a:pt x="47" y="53"/>
                    <a:pt x="45" y="57"/>
                  </a:cubicBezTo>
                  <a:cubicBezTo>
                    <a:pt x="42" y="63"/>
                    <a:pt x="35" y="66"/>
                    <a:pt x="27" y="66"/>
                  </a:cubicBezTo>
                  <a:cubicBezTo>
                    <a:pt x="27" y="73"/>
                    <a:pt x="27" y="73"/>
                    <a:pt x="27" y="73"/>
                  </a:cubicBezTo>
                  <a:cubicBezTo>
                    <a:pt x="27" y="74"/>
                    <a:pt x="26" y="75"/>
                    <a:pt x="25" y="75"/>
                  </a:cubicBezTo>
                  <a:cubicBezTo>
                    <a:pt x="25" y="75"/>
                    <a:pt x="25" y="75"/>
                    <a:pt x="25" y="75"/>
                  </a:cubicBezTo>
                  <a:cubicBezTo>
                    <a:pt x="24" y="75"/>
                    <a:pt x="22" y="74"/>
                    <a:pt x="22" y="73"/>
                  </a:cubicBezTo>
                  <a:cubicBezTo>
                    <a:pt x="22" y="66"/>
                    <a:pt x="22" y="66"/>
                    <a:pt x="22" y="66"/>
                  </a:cubicBezTo>
                  <a:cubicBezTo>
                    <a:pt x="17" y="66"/>
                    <a:pt x="11" y="64"/>
                    <a:pt x="6" y="61"/>
                  </a:cubicBezTo>
                  <a:cubicBezTo>
                    <a:pt x="0" y="58"/>
                    <a:pt x="5" y="49"/>
                    <a:pt x="11" y="52"/>
                  </a:cubicBezTo>
                  <a:cubicBezTo>
                    <a:pt x="15" y="54"/>
                    <a:pt x="19" y="56"/>
                    <a:pt x="23" y="56"/>
                  </a:cubicBezTo>
                  <a:cubicBezTo>
                    <a:pt x="23" y="42"/>
                    <a:pt x="23" y="42"/>
                    <a:pt x="23" y="42"/>
                  </a:cubicBezTo>
                  <a:cubicBezTo>
                    <a:pt x="22" y="42"/>
                    <a:pt x="17" y="41"/>
                    <a:pt x="13" y="39"/>
                  </a:cubicBezTo>
                  <a:cubicBezTo>
                    <a:pt x="6" y="36"/>
                    <a:pt x="4" y="32"/>
                    <a:pt x="4" y="26"/>
                  </a:cubicBezTo>
                  <a:cubicBezTo>
                    <a:pt x="4" y="18"/>
                    <a:pt x="8" y="13"/>
                    <a:pt x="15" y="10"/>
                  </a:cubicBezTo>
                  <a:cubicBezTo>
                    <a:pt x="17" y="9"/>
                    <a:pt x="20" y="9"/>
                    <a:pt x="22" y="8"/>
                  </a:cubicBezTo>
                  <a:cubicBezTo>
                    <a:pt x="22" y="3"/>
                    <a:pt x="22" y="3"/>
                    <a:pt x="22" y="3"/>
                  </a:cubicBezTo>
                  <a:cubicBezTo>
                    <a:pt x="22" y="1"/>
                    <a:pt x="24" y="0"/>
                    <a:pt x="25" y="0"/>
                  </a:cubicBezTo>
                  <a:cubicBezTo>
                    <a:pt x="25" y="0"/>
                    <a:pt x="25" y="0"/>
                    <a:pt x="25" y="0"/>
                  </a:cubicBezTo>
                  <a:cubicBezTo>
                    <a:pt x="26" y="0"/>
                    <a:pt x="27" y="1"/>
                    <a:pt x="27" y="3"/>
                  </a:cubicBezTo>
                  <a:cubicBezTo>
                    <a:pt x="27" y="8"/>
                    <a:pt x="27" y="8"/>
                    <a:pt x="27" y="8"/>
                  </a:cubicBezTo>
                  <a:cubicBezTo>
                    <a:pt x="31" y="9"/>
                    <a:pt x="36" y="10"/>
                    <a:pt x="40" y="12"/>
                  </a:cubicBezTo>
                  <a:cubicBezTo>
                    <a:pt x="43" y="13"/>
                    <a:pt x="44" y="16"/>
                    <a:pt x="42" y="19"/>
                  </a:cubicBezTo>
                  <a:cubicBezTo>
                    <a:pt x="41" y="21"/>
                    <a:pt x="38" y="22"/>
                    <a:pt x="36" y="21"/>
                  </a:cubicBezTo>
                  <a:close/>
                  <a:moveTo>
                    <a:pt x="16" y="24"/>
                  </a:moveTo>
                  <a:cubicBezTo>
                    <a:pt x="16" y="26"/>
                    <a:pt x="16" y="28"/>
                    <a:pt x="17" y="28"/>
                  </a:cubicBezTo>
                  <a:cubicBezTo>
                    <a:pt x="19" y="29"/>
                    <a:pt x="21" y="30"/>
                    <a:pt x="23" y="31"/>
                  </a:cubicBezTo>
                  <a:cubicBezTo>
                    <a:pt x="23" y="18"/>
                    <a:pt x="23" y="18"/>
                    <a:pt x="23" y="18"/>
                  </a:cubicBezTo>
                  <a:cubicBezTo>
                    <a:pt x="18" y="18"/>
                    <a:pt x="16" y="20"/>
                    <a:pt x="16" y="24"/>
                  </a:cubicBezTo>
                  <a:close/>
                  <a:moveTo>
                    <a:pt x="35" y="50"/>
                  </a:moveTo>
                  <a:cubicBezTo>
                    <a:pt x="35" y="49"/>
                    <a:pt x="34" y="47"/>
                    <a:pt x="33" y="46"/>
                  </a:cubicBezTo>
                  <a:cubicBezTo>
                    <a:pt x="31" y="45"/>
                    <a:pt x="29" y="44"/>
                    <a:pt x="27" y="43"/>
                  </a:cubicBezTo>
                  <a:cubicBezTo>
                    <a:pt x="27" y="56"/>
                    <a:pt x="27" y="56"/>
                    <a:pt x="27" y="56"/>
                  </a:cubicBezTo>
                  <a:cubicBezTo>
                    <a:pt x="32" y="56"/>
                    <a:pt x="35" y="54"/>
                    <a:pt x="35" y="50"/>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773" name="Freeform 629"/>
            <p:cNvSpPr/>
            <p:nvPr>
              <p:custDataLst>
                <p:tags r:id="rId28"/>
              </p:custDataLst>
            </p:nvPr>
          </p:nvSpPr>
          <p:spPr bwMode="auto">
            <a:xfrm>
              <a:off x="2460228" y="3448596"/>
              <a:ext cx="338138" cy="311944"/>
            </a:xfrm>
            <a:custGeom>
              <a:avLst/>
              <a:gdLst/>
              <a:ahLst/>
              <a:cxnLst>
                <a:cxn ang="0">
                  <a:pos x="116" y="42"/>
                </a:cxn>
                <a:cxn ang="0">
                  <a:pos x="109" y="42"/>
                </a:cxn>
                <a:cxn ang="0">
                  <a:pos x="52" y="3"/>
                </a:cxn>
                <a:cxn ang="0">
                  <a:pos x="3" y="52"/>
                </a:cxn>
                <a:cxn ang="0">
                  <a:pos x="57" y="111"/>
                </a:cxn>
                <a:cxn ang="0">
                  <a:pos x="103" y="84"/>
                </a:cxn>
                <a:cxn ang="0">
                  <a:pos x="102" y="78"/>
                </a:cxn>
                <a:cxn ang="0">
                  <a:pos x="102" y="78"/>
                </a:cxn>
                <a:cxn ang="0">
                  <a:pos x="97" y="80"/>
                </a:cxn>
                <a:cxn ang="0">
                  <a:pos x="53" y="103"/>
                </a:cxn>
                <a:cxn ang="0">
                  <a:pos x="11" y="60"/>
                </a:cxn>
                <a:cxn ang="0">
                  <a:pos x="57" y="10"/>
                </a:cxn>
                <a:cxn ang="0">
                  <a:pos x="101" y="42"/>
                </a:cxn>
                <a:cxn ang="0">
                  <a:pos x="94" y="42"/>
                </a:cxn>
                <a:cxn ang="0">
                  <a:pos x="90" y="48"/>
                </a:cxn>
                <a:cxn ang="0">
                  <a:pos x="101" y="65"/>
                </a:cxn>
                <a:cxn ang="0">
                  <a:pos x="108" y="65"/>
                </a:cxn>
                <a:cxn ang="0">
                  <a:pos x="119" y="48"/>
                </a:cxn>
                <a:cxn ang="0">
                  <a:pos x="116" y="42"/>
                </a:cxn>
              </a:cxnLst>
              <a:rect l="0" t="0" r="r" b="b"/>
              <a:pathLst>
                <a:path w="120" h="111">
                  <a:moveTo>
                    <a:pt x="116" y="42"/>
                  </a:moveTo>
                  <a:cubicBezTo>
                    <a:pt x="109" y="42"/>
                    <a:pt x="109" y="42"/>
                    <a:pt x="109" y="42"/>
                  </a:cubicBezTo>
                  <a:cubicBezTo>
                    <a:pt x="102" y="18"/>
                    <a:pt x="79" y="0"/>
                    <a:pt x="52" y="3"/>
                  </a:cubicBezTo>
                  <a:cubicBezTo>
                    <a:pt x="25" y="5"/>
                    <a:pt x="5" y="26"/>
                    <a:pt x="3" y="52"/>
                  </a:cubicBezTo>
                  <a:cubicBezTo>
                    <a:pt x="0" y="84"/>
                    <a:pt x="25" y="111"/>
                    <a:pt x="57" y="111"/>
                  </a:cubicBezTo>
                  <a:cubicBezTo>
                    <a:pt x="77" y="111"/>
                    <a:pt x="94" y="100"/>
                    <a:pt x="103" y="84"/>
                  </a:cubicBezTo>
                  <a:cubicBezTo>
                    <a:pt x="105" y="82"/>
                    <a:pt x="104" y="79"/>
                    <a:pt x="102" y="78"/>
                  </a:cubicBezTo>
                  <a:cubicBezTo>
                    <a:pt x="102" y="78"/>
                    <a:pt x="102" y="78"/>
                    <a:pt x="102" y="78"/>
                  </a:cubicBezTo>
                  <a:cubicBezTo>
                    <a:pt x="100" y="77"/>
                    <a:pt x="98" y="78"/>
                    <a:pt x="97" y="80"/>
                  </a:cubicBezTo>
                  <a:cubicBezTo>
                    <a:pt x="88" y="94"/>
                    <a:pt x="72" y="104"/>
                    <a:pt x="53" y="103"/>
                  </a:cubicBezTo>
                  <a:cubicBezTo>
                    <a:pt x="31" y="101"/>
                    <a:pt x="12" y="83"/>
                    <a:pt x="11" y="60"/>
                  </a:cubicBezTo>
                  <a:cubicBezTo>
                    <a:pt x="9" y="33"/>
                    <a:pt x="30" y="10"/>
                    <a:pt x="57" y="10"/>
                  </a:cubicBezTo>
                  <a:cubicBezTo>
                    <a:pt x="77" y="10"/>
                    <a:pt x="95" y="24"/>
                    <a:pt x="101" y="42"/>
                  </a:cubicBezTo>
                  <a:cubicBezTo>
                    <a:pt x="94" y="42"/>
                    <a:pt x="94" y="42"/>
                    <a:pt x="94" y="42"/>
                  </a:cubicBezTo>
                  <a:cubicBezTo>
                    <a:pt x="91" y="42"/>
                    <a:pt x="89" y="46"/>
                    <a:pt x="90" y="48"/>
                  </a:cubicBezTo>
                  <a:cubicBezTo>
                    <a:pt x="101" y="65"/>
                    <a:pt x="101" y="65"/>
                    <a:pt x="101" y="65"/>
                  </a:cubicBezTo>
                  <a:cubicBezTo>
                    <a:pt x="103" y="68"/>
                    <a:pt x="106" y="68"/>
                    <a:pt x="108" y="65"/>
                  </a:cubicBezTo>
                  <a:cubicBezTo>
                    <a:pt x="119" y="48"/>
                    <a:pt x="119" y="48"/>
                    <a:pt x="119" y="48"/>
                  </a:cubicBezTo>
                  <a:cubicBezTo>
                    <a:pt x="120" y="46"/>
                    <a:pt x="119" y="42"/>
                    <a:pt x="116" y="42"/>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65" name="组合 64"/>
          <p:cNvGrpSpPr/>
          <p:nvPr/>
        </p:nvGrpSpPr>
        <p:grpSpPr>
          <a:xfrm>
            <a:off x="8185679" y="4778018"/>
            <a:ext cx="454027" cy="288925"/>
            <a:chOff x="6139259" y="3470027"/>
            <a:chExt cx="340520" cy="216694"/>
          </a:xfrm>
          <a:solidFill>
            <a:srgbClr val="4792D1"/>
          </a:solidFill>
        </p:grpSpPr>
        <p:sp>
          <p:nvSpPr>
            <p:cNvPr id="6858" name="Freeform 714"/>
            <p:cNvSpPr/>
            <p:nvPr>
              <p:custDataLst>
                <p:tags r:id="rId25"/>
              </p:custDataLst>
            </p:nvPr>
          </p:nvSpPr>
          <p:spPr bwMode="auto">
            <a:xfrm>
              <a:off x="6285707" y="3470027"/>
              <a:ext cx="194072" cy="216694"/>
            </a:xfrm>
            <a:custGeom>
              <a:avLst/>
              <a:gdLst/>
              <a:ahLst/>
              <a:cxnLst>
                <a:cxn ang="0">
                  <a:pos x="67" y="35"/>
                </a:cxn>
                <a:cxn ang="0">
                  <a:pos x="57" y="16"/>
                </a:cxn>
                <a:cxn ang="0">
                  <a:pos x="31" y="0"/>
                </a:cxn>
                <a:cxn ang="0">
                  <a:pos x="0" y="29"/>
                </a:cxn>
                <a:cxn ang="0">
                  <a:pos x="4" y="42"/>
                </a:cxn>
                <a:cxn ang="0">
                  <a:pos x="7" y="37"/>
                </a:cxn>
                <a:cxn ang="0">
                  <a:pos x="5" y="29"/>
                </a:cxn>
                <a:cxn ang="0">
                  <a:pos x="31" y="4"/>
                </a:cxn>
                <a:cxn ang="0">
                  <a:pos x="52" y="18"/>
                </a:cxn>
                <a:cxn ang="0">
                  <a:pos x="62" y="36"/>
                </a:cxn>
                <a:cxn ang="0">
                  <a:pos x="56" y="36"/>
                </a:cxn>
                <a:cxn ang="0">
                  <a:pos x="55" y="36"/>
                </a:cxn>
                <a:cxn ang="0">
                  <a:pos x="52" y="57"/>
                </a:cxn>
                <a:cxn ang="0">
                  <a:pos x="32" y="54"/>
                </a:cxn>
                <a:cxn ang="0">
                  <a:pos x="32" y="72"/>
                </a:cxn>
                <a:cxn ang="0">
                  <a:pos x="15" y="72"/>
                </a:cxn>
                <a:cxn ang="0">
                  <a:pos x="15" y="50"/>
                </a:cxn>
                <a:cxn ang="0">
                  <a:pos x="12" y="46"/>
                </a:cxn>
                <a:cxn ang="0">
                  <a:pos x="9" y="50"/>
                </a:cxn>
                <a:cxn ang="0">
                  <a:pos x="11" y="52"/>
                </a:cxn>
                <a:cxn ang="0">
                  <a:pos x="11" y="77"/>
                </a:cxn>
                <a:cxn ang="0">
                  <a:pos x="37" y="77"/>
                </a:cxn>
                <a:cxn ang="0">
                  <a:pos x="37" y="60"/>
                </a:cxn>
                <a:cxn ang="0">
                  <a:pos x="52" y="62"/>
                </a:cxn>
                <a:cxn ang="0">
                  <a:pos x="60" y="40"/>
                </a:cxn>
                <a:cxn ang="0">
                  <a:pos x="64" y="40"/>
                </a:cxn>
                <a:cxn ang="0">
                  <a:pos x="67" y="35"/>
                </a:cxn>
              </a:cxnLst>
              <a:rect l="0" t="0" r="r" b="b"/>
              <a:pathLst>
                <a:path w="69" h="77">
                  <a:moveTo>
                    <a:pt x="67" y="35"/>
                  </a:moveTo>
                  <a:cubicBezTo>
                    <a:pt x="57" y="16"/>
                    <a:pt x="57" y="16"/>
                    <a:pt x="57" y="16"/>
                  </a:cubicBezTo>
                  <a:cubicBezTo>
                    <a:pt x="52" y="6"/>
                    <a:pt x="42" y="0"/>
                    <a:pt x="31" y="0"/>
                  </a:cubicBezTo>
                  <a:cubicBezTo>
                    <a:pt x="15" y="0"/>
                    <a:pt x="0" y="12"/>
                    <a:pt x="0" y="29"/>
                  </a:cubicBezTo>
                  <a:cubicBezTo>
                    <a:pt x="0" y="32"/>
                    <a:pt x="2" y="37"/>
                    <a:pt x="4" y="42"/>
                  </a:cubicBezTo>
                  <a:cubicBezTo>
                    <a:pt x="5" y="40"/>
                    <a:pt x="6" y="39"/>
                    <a:pt x="7" y="37"/>
                  </a:cubicBezTo>
                  <a:cubicBezTo>
                    <a:pt x="6" y="34"/>
                    <a:pt x="5" y="31"/>
                    <a:pt x="5" y="29"/>
                  </a:cubicBezTo>
                  <a:cubicBezTo>
                    <a:pt x="5" y="14"/>
                    <a:pt x="18" y="4"/>
                    <a:pt x="31" y="4"/>
                  </a:cubicBezTo>
                  <a:cubicBezTo>
                    <a:pt x="40" y="4"/>
                    <a:pt x="48" y="10"/>
                    <a:pt x="52" y="18"/>
                  </a:cubicBezTo>
                  <a:cubicBezTo>
                    <a:pt x="62" y="36"/>
                    <a:pt x="62" y="36"/>
                    <a:pt x="62" y="36"/>
                  </a:cubicBezTo>
                  <a:cubicBezTo>
                    <a:pt x="56" y="36"/>
                    <a:pt x="56" y="36"/>
                    <a:pt x="56" y="36"/>
                  </a:cubicBezTo>
                  <a:cubicBezTo>
                    <a:pt x="55" y="36"/>
                    <a:pt x="55" y="36"/>
                    <a:pt x="55" y="36"/>
                  </a:cubicBezTo>
                  <a:cubicBezTo>
                    <a:pt x="55" y="46"/>
                    <a:pt x="56" y="57"/>
                    <a:pt x="52" y="57"/>
                  </a:cubicBezTo>
                  <a:cubicBezTo>
                    <a:pt x="45" y="57"/>
                    <a:pt x="38" y="56"/>
                    <a:pt x="32" y="54"/>
                  </a:cubicBezTo>
                  <a:cubicBezTo>
                    <a:pt x="32" y="72"/>
                    <a:pt x="32" y="72"/>
                    <a:pt x="32" y="72"/>
                  </a:cubicBezTo>
                  <a:cubicBezTo>
                    <a:pt x="15" y="72"/>
                    <a:pt x="15" y="72"/>
                    <a:pt x="15" y="72"/>
                  </a:cubicBezTo>
                  <a:cubicBezTo>
                    <a:pt x="15" y="72"/>
                    <a:pt x="15" y="51"/>
                    <a:pt x="15" y="50"/>
                  </a:cubicBezTo>
                  <a:cubicBezTo>
                    <a:pt x="14" y="49"/>
                    <a:pt x="13" y="48"/>
                    <a:pt x="12" y="46"/>
                  </a:cubicBezTo>
                  <a:cubicBezTo>
                    <a:pt x="11" y="47"/>
                    <a:pt x="10" y="49"/>
                    <a:pt x="9" y="50"/>
                  </a:cubicBezTo>
                  <a:cubicBezTo>
                    <a:pt x="10" y="51"/>
                    <a:pt x="10" y="51"/>
                    <a:pt x="11" y="52"/>
                  </a:cubicBezTo>
                  <a:cubicBezTo>
                    <a:pt x="11" y="77"/>
                    <a:pt x="11" y="77"/>
                    <a:pt x="11" y="77"/>
                  </a:cubicBezTo>
                  <a:cubicBezTo>
                    <a:pt x="37" y="77"/>
                    <a:pt x="37" y="77"/>
                    <a:pt x="37" y="77"/>
                  </a:cubicBezTo>
                  <a:cubicBezTo>
                    <a:pt x="37" y="60"/>
                    <a:pt x="37" y="60"/>
                    <a:pt x="37" y="60"/>
                  </a:cubicBezTo>
                  <a:cubicBezTo>
                    <a:pt x="42" y="62"/>
                    <a:pt x="47" y="62"/>
                    <a:pt x="52" y="62"/>
                  </a:cubicBezTo>
                  <a:cubicBezTo>
                    <a:pt x="60" y="62"/>
                    <a:pt x="60" y="53"/>
                    <a:pt x="60" y="40"/>
                  </a:cubicBezTo>
                  <a:cubicBezTo>
                    <a:pt x="64" y="40"/>
                    <a:pt x="64" y="40"/>
                    <a:pt x="64" y="40"/>
                  </a:cubicBezTo>
                  <a:cubicBezTo>
                    <a:pt x="67" y="40"/>
                    <a:pt x="69" y="37"/>
                    <a:pt x="67" y="35"/>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859" name="Freeform 715"/>
            <p:cNvSpPr/>
            <p:nvPr>
              <p:custDataLst>
                <p:tags r:id="rId26"/>
              </p:custDataLst>
            </p:nvPr>
          </p:nvSpPr>
          <p:spPr bwMode="auto">
            <a:xfrm>
              <a:off x="6139259" y="3470027"/>
              <a:ext cx="190500" cy="216694"/>
            </a:xfrm>
            <a:custGeom>
              <a:avLst/>
              <a:gdLst/>
              <a:ahLst/>
              <a:cxnLst>
                <a:cxn ang="0">
                  <a:pos x="64" y="14"/>
                </a:cxn>
                <a:cxn ang="0">
                  <a:pos x="61" y="18"/>
                </a:cxn>
                <a:cxn ang="0">
                  <a:pos x="64" y="29"/>
                </a:cxn>
                <a:cxn ang="0">
                  <a:pos x="53" y="50"/>
                </a:cxn>
                <a:cxn ang="0">
                  <a:pos x="53" y="72"/>
                </a:cxn>
                <a:cxn ang="0">
                  <a:pos x="37" y="72"/>
                </a:cxn>
                <a:cxn ang="0">
                  <a:pos x="37" y="54"/>
                </a:cxn>
                <a:cxn ang="0">
                  <a:pos x="17" y="57"/>
                </a:cxn>
                <a:cxn ang="0">
                  <a:pos x="13" y="36"/>
                </a:cxn>
                <a:cxn ang="0">
                  <a:pos x="13" y="36"/>
                </a:cxn>
                <a:cxn ang="0">
                  <a:pos x="6" y="36"/>
                </a:cxn>
                <a:cxn ang="0">
                  <a:pos x="16" y="18"/>
                </a:cxn>
                <a:cxn ang="0">
                  <a:pos x="38" y="4"/>
                </a:cxn>
                <a:cxn ang="0">
                  <a:pos x="56" y="12"/>
                </a:cxn>
                <a:cxn ang="0">
                  <a:pos x="59" y="8"/>
                </a:cxn>
                <a:cxn ang="0">
                  <a:pos x="38" y="0"/>
                </a:cxn>
                <a:cxn ang="0">
                  <a:pos x="12" y="16"/>
                </a:cxn>
                <a:cxn ang="0">
                  <a:pos x="1" y="35"/>
                </a:cxn>
                <a:cxn ang="0">
                  <a:pos x="5" y="40"/>
                </a:cxn>
                <a:cxn ang="0">
                  <a:pos x="9" y="40"/>
                </a:cxn>
                <a:cxn ang="0">
                  <a:pos x="16" y="62"/>
                </a:cxn>
                <a:cxn ang="0">
                  <a:pos x="32" y="60"/>
                </a:cxn>
                <a:cxn ang="0">
                  <a:pos x="32" y="77"/>
                </a:cxn>
                <a:cxn ang="0">
                  <a:pos x="58" y="77"/>
                </a:cxn>
                <a:cxn ang="0">
                  <a:pos x="58" y="52"/>
                </a:cxn>
                <a:cxn ang="0">
                  <a:pos x="68" y="29"/>
                </a:cxn>
                <a:cxn ang="0">
                  <a:pos x="64" y="14"/>
                </a:cxn>
              </a:cxnLst>
              <a:rect l="0" t="0" r="r" b="b"/>
              <a:pathLst>
                <a:path w="68" h="77">
                  <a:moveTo>
                    <a:pt x="64" y="14"/>
                  </a:moveTo>
                  <a:cubicBezTo>
                    <a:pt x="64" y="14"/>
                    <a:pt x="62" y="16"/>
                    <a:pt x="61" y="18"/>
                  </a:cubicBezTo>
                  <a:cubicBezTo>
                    <a:pt x="63" y="21"/>
                    <a:pt x="64" y="24"/>
                    <a:pt x="64" y="29"/>
                  </a:cubicBezTo>
                  <a:cubicBezTo>
                    <a:pt x="64" y="33"/>
                    <a:pt x="58" y="46"/>
                    <a:pt x="53" y="50"/>
                  </a:cubicBezTo>
                  <a:cubicBezTo>
                    <a:pt x="53" y="51"/>
                    <a:pt x="53" y="72"/>
                    <a:pt x="53" y="72"/>
                  </a:cubicBezTo>
                  <a:cubicBezTo>
                    <a:pt x="37" y="72"/>
                    <a:pt x="37" y="72"/>
                    <a:pt x="37" y="72"/>
                  </a:cubicBezTo>
                  <a:cubicBezTo>
                    <a:pt x="37" y="54"/>
                    <a:pt x="37" y="54"/>
                    <a:pt x="37" y="54"/>
                  </a:cubicBezTo>
                  <a:cubicBezTo>
                    <a:pt x="30" y="56"/>
                    <a:pt x="23" y="57"/>
                    <a:pt x="17" y="57"/>
                  </a:cubicBezTo>
                  <a:cubicBezTo>
                    <a:pt x="13" y="57"/>
                    <a:pt x="13" y="46"/>
                    <a:pt x="13" y="36"/>
                  </a:cubicBezTo>
                  <a:cubicBezTo>
                    <a:pt x="13" y="36"/>
                    <a:pt x="13" y="36"/>
                    <a:pt x="13" y="36"/>
                  </a:cubicBezTo>
                  <a:cubicBezTo>
                    <a:pt x="6" y="36"/>
                    <a:pt x="6" y="36"/>
                    <a:pt x="6" y="36"/>
                  </a:cubicBezTo>
                  <a:cubicBezTo>
                    <a:pt x="16" y="18"/>
                    <a:pt x="16" y="18"/>
                    <a:pt x="16" y="18"/>
                  </a:cubicBezTo>
                  <a:cubicBezTo>
                    <a:pt x="20" y="10"/>
                    <a:pt x="28" y="4"/>
                    <a:pt x="38" y="4"/>
                  </a:cubicBezTo>
                  <a:cubicBezTo>
                    <a:pt x="44" y="4"/>
                    <a:pt x="52" y="7"/>
                    <a:pt x="56" y="12"/>
                  </a:cubicBezTo>
                  <a:cubicBezTo>
                    <a:pt x="57" y="11"/>
                    <a:pt x="58" y="9"/>
                    <a:pt x="59" y="8"/>
                  </a:cubicBezTo>
                  <a:cubicBezTo>
                    <a:pt x="54" y="3"/>
                    <a:pt x="46" y="0"/>
                    <a:pt x="38" y="0"/>
                  </a:cubicBezTo>
                  <a:cubicBezTo>
                    <a:pt x="27" y="0"/>
                    <a:pt x="17" y="6"/>
                    <a:pt x="12" y="16"/>
                  </a:cubicBezTo>
                  <a:cubicBezTo>
                    <a:pt x="1" y="35"/>
                    <a:pt x="1" y="35"/>
                    <a:pt x="1" y="35"/>
                  </a:cubicBezTo>
                  <a:cubicBezTo>
                    <a:pt x="0" y="37"/>
                    <a:pt x="2" y="40"/>
                    <a:pt x="5" y="40"/>
                  </a:cubicBezTo>
                  <a:cubicBezTo>
                    <a:pt x="9" y="40"/>
                    <a:pt x="9" y="40"/>
                    <a:pt x="9" y="40"/>
                  </a:cubicBezTo>
                  <a:cubicBezTo>
                    <a:pt x="8" y="53"/>
                    <a:pt x="9" y="62"/>
                    <a:pt x="16" y="62"/>
                  </a:cubicBezTo>
                  <a:cubicBezTo>
                    <a:pt x="21" y="62"/>
                    <a:pt x="27" y="62"/>
                    <a:pt x="32" y="60"/>
                  </a:cubicBezTo>
                  <a:cubicBezTo>
                    <a:pt x="32" y="77"/>
                    <a:pt x="32" y="77"/>
                    <a:pt x="32" y="77"/>
                  </a:cubicBezTo>
                  <a:cubicBezTo>
                    <a:pt x="58" y="77"/>
                    <a:pt x="58" y="77"/>
                    <a:pt x="58" y="77"/>
                  </a:cubicBezTo>
                  <a:cubicBezTo>
                    <a:pt x="58" y="52"/>
                    <a:pt x="58" y="52"/>
                    <a:pt x="58" y="52"/>
                  </a:cubicBezTo>
                  <a:cubicBezTo>
                    <a:pt x="62" y="48"/>
                    <a:pt x="68" y="34"/>
                    <a:pt x="68" y="29"/>
                  </a:cubicBezTo>
                  <a:cubicBezTo>
                    <a:pt x="68" y="23"/>
                    <a:pt x="67" y="18"/>
                    <a:pt x="64" y="14"/>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grpSp>
      <p:sp>
        <p:nvSpPr>
          <p:cNvPr id="738" name="矩形 737"/>
          <p:cNvSpPr/>
          <p:nvPr>
            <p:custDataLst>
              <p:tags r:id="rId4"/>
            </p:custDataLst>
          </p:nvPr>
        </p:nvSpPr>
        <p:spPr>
          <a:xfrm>
            <a:off x="934083" y="1976345"/>
            <a:ext cx="3049683" cy="337185"/>
          </a:xfrm>
          <a:prstGeom prst="rect">
            <a:avLst/>
          </a:prstGeom>
        </p:spPr>
        <p:txBody>
          <a:bodyPr wrap="square">
            <a:spAutoFit/>
          </a:bodyPr>
          <a:lstStyle/>
          <a:p>
            <a:pPr algn="r"/>
            <a:r>
              <a:rPr lang="zh-CN" altLang="en-US" sz="1600" dirty="0">
                <a:solidFill>
                  <a:schemeClr val="tx1">
                    <a:lumMod val="85000"/>
                    <a:lumOff val="15000"/>
                  </a:schemeClr>
                </a:solidFill>
                <a:cs typeface="+mn-ea"/>
                <a:sym typeface="+mn-lt"/>
              </a:rPr>
              <a:t>添加加速或者缓慢播放效果</a:t>
            </a:r>
          </a:p>
        </p:txBody>
      </p:sp>
      <p:sp>
        <p:nvSpPr>
          <p:cNvPr id="739" name="矩形 738"/>
          <p:cNvSpPr/>
          <p:nvPr>
            <p:custDataLst>
              <p:tags r:id="rId5"/>
            </p:custDataLst>
          </p:nvPr>
        </p:nvSpPr>
        <p:spPr>
          <a:xfrm>
            <a:off x="934083" y="2958359"/>
            <a:ext cx="3049683" cy="337185"/>
          </a:xfrm>
          <a:prstGeom prst="rect">
            <a:avLst/>
          </a:prstGeom>
        </p:spPr>
        <p:txBody>
          <a:bodyPr wrap="square">
            <a:spAutoFit/>
          </a:bodyPr>
          <a:lstStyle/>
          <a:p>
            <a:pPr algn="r"/>
            <a:r>
              <a:rPr lang="zh-CN" altLang="en-US" sz="1600" dirty="0">
                <a:solidFill>
                  <a:schemeClr val="tx1">
                    <a:lumMod val="85000"/>
                    <a:lumOff val="15000"/>
                  </a:schemeClr>
                </a:solidFill>
                <a:cs typeface="+mn-ea"/>
                <a:sym typeface="+mn-lt"/>
              </a:rPr>
              <a:t>调节视频音量</a:t>
            </a:r>
          </a:p>
        </p:txBody>
      </p:sp>
      <p:sp>
        <p:nvSpPr>
          <p:cNvPr id="740" name="矩形 739"/>
          <p:cNvSpPr/>
          <p:nvPr>
            <p:custDataLst>
              <p:tags r:id="rId6"/>
            </p:custDataLst>
          </p:nvPr>
        </p:nvSpPr>
        <p:spPr>
          <a:xfrm>
            <a:off x="934083" y="4042641"/>
            <a:ext cx="3049683" cy="337185"/>
          </a:xfrm>
          <a:prstGeom prst="rect">
            <a:avLst/>
          </a:prstGeom>
        </p:spPr>
        <p:txBody>
          <a:bodyPr wrap="square">
            <a:spAutoFit/>
          </a:bodyPr>
          <a:lstStyle/>
          <a:p>
            <a:pPr algn="r"/>
            <a:r>
              <a:rPr lang="zh-CN" altLang="en-US" sz="1600" dirty="0">
                <a:solidFill>
                  <a:schemeClr val="tx1">
                    <a:lumMod val="85000"/>
                    <a:lumOff val="15000"/>
                  </a:schemeClr>
                </a:solidFill>
                <a:cs typeface="+mn-ea"/>
                <a:sym typeface="+mn-lt"/>
              </a:rPr>
              <a:t>画面特效和人物特效</a:t>
            </a:r>
          </a:p>
        </p:txBody>
      </p:sp>
      <p:sp>
        <p:nvSpPr>
          <p:cNvPr id="741" name="矩形 740"/>
          <p:cNvSpPr/>
          <p:nvPr>
            <p:custDataLst>
              <p:tags r:id="rId7"/>
            </p:custDataLst>
          </p:nvPr>
        </p:nvSpPr>
        <p:spPr>
          <a:xfrm>
            <a:off x="934083" y="5155043"/>
            <a:ext cx="3049683" cy="337185"/>
          </a:xfrm>
          <a:prstGeom prst="rect">
            <a:avLst/>
          </a:prstGeom>
        </p:spPr>
        <p:txBody>
          <a:bodyPr wrap="square">
            <a:spAutoFit/>
          </a:bodyPr>
          <a:lstStyle/>
          <a:p>
            <a:pPr algn="r"/>
            <a:r>
              <a:rPr lang="zh-CN" altLang="en-US" sz="1600" dirty="0">
                <a:solidFill>
                  <a:schemeClr val="tx1">
                    <a:lumMod val="85000"/>
                    <a:lumOff val="15000"/>
                  </a:schemeClr>
                </a:solidFill>
                <a:cs typeface="+mn-ea"/>
                <a:sym typeface="+mn-lt"/>
              </a:rPr>
              <a:t>改变视频本身所携带的声音</a:t>
            </a:r>
          </a:p>
        </p:txBody>
      </p:sp>
      <p:sp>
        <p:nvSpPr>
          <p:cNvPr id="742" name="矩形 741"/>
          <p:cNvSpPr/>
          <p:nvPr>
            <p:custDataLst>
              <p:tags r:id="rId8"/>
            </p:custDataLst>
          </p:nvPr>
        </p:nvSpPr>
        <p:spPr>
          <a:xfrm>
            <a:off x="8134883" y="2034772"/>
            <a:ext cx="3049683" cy="337185"/>
          </a:xfrm>
          <a:prstGeom prst="rect">
            <a:avLst/>
          </a:prstGeom>
        </p:spPr>
        <p:txBody>
          <a:bodyPr wrap="square">
            <a:spAutoFit/>
          </a:bodyPr>
          <a:lstStyle/>
          <a:p>
            <a:r>
              <a:rPr lang="zh-CN" altLang="en-US" sz="1600" dirty="0">
                <a:solidFill>
                  <a:schemeClr val="tx1">
                    <a:lumMod val="85000"/>
                    <a:lumOff val="15000"/>
                  </a:schemeClr>
                </a:solidFill>
                <a:cs typeface="+mn-ea"/>
                <a:sym typeface="+mn-lt"/>
              </a:rPr>
              <a:t>将视频分成两段</a:t>
            </a:r>
            <a:endParaRPr lang="zh-CN" altLang="en-US" sz="1600" dirty="0">
              <a:cs typeface="+mn-ea"/>
              <a:sym typeface="+mn-lt"/>
            </a:endParaRPr>
          </a:p>
        </p:txBody>
      </p:sp>
      <p:sp>
        <p:nvSpPr>
          <p:cNvPr id="743" name="矩形 742"/>
          <p:cNvSpPr/>
          <p:nvPr>
            <p:custDataLst>
              <p:tags r:id="rId9"/>
            </p:custDataLst>
          </p:nvPr>
        </p:nvSpPr>
        <p:spPr>
          <a:xfrm>
            <a:off x="8134883" y="3011699"/>
            <a:ext cx="3049683" cy="337185"/>
          </a:xfrm>
          <a:prstGeom prst="rect">
            <a:avLst/>
          </a:prstGeom>
        </p:spPr>
        <p:txBody>
          <a:bodyPr wrap="square">
            <a:spAutoFit/>
          </a:bodyPr>
          <a:lstStyle/>
          <a:p>
            <a:r>
              <a:rPr lang="zh-CN" altLang="en-US" sz="1600" dirty="0">
                <a:solidFill>
                  <a:schemeClr val="tx1">
                    <a:lumMod val="85000"/>
                    <a:lumOff val="15000"/>
                  </a:schemeClr>
                </a:solidFill>
                <a:cs typeface="+mn-ea"/>
                <a:sym typeface="+mn-lt"/>
              </a:rPr>
              <a:t>添加类似转场的动画</a:t>
            </a:r>
          </a:p>
        </p:txBody>
      </p:sp>
      <p:sp>
        <p:nvSpPr>
          <p:cNvPr id="744" name="矩形 743"/>
          <p:cNvSpPr/>
          <p:nvPr>
            <p:custDataLst>
              <p:tags r:id="rId10"/>
            </p:custDataLst>
          </p:nvPr>
        </p:nvSpPr>
        <p:spPr>
          <a:xfrm>
            <a:off x="8134883" y="3989301"/>
            <a:ext cx="3049683" cy="337185"/>
          </a:xfrm>
          <a:prstGeom prst="rect">
            <a:avLst/>
          </a:prstGeom>
        </p:spPr>
        <p:txBody>
          <a:bodyPr wrap="square">
            <a:spAutoFit/>
          </a:bodyPr>
          <a:lstStyle/>
          <a:p>
            <a:r>
              <a:rPr lang="zh-CN" altLang="en-US" sz="1600" dirty="0">
                <a:solidFill>
                  <a:schemeClr val="tx1">
                    <a:lumMod val="85000"/>
                    <a:lumOff val="15000"/>
                  </a:schemeClr>
                </a:solidFill>
                <a:cs typeface="+mn-ea"/>
                <a:sym typeface="+mn-lt"/>
              </a:rPr>
              <a:t>给视频添加不同的氛围效果</a:t>
            </a:r>
          </a:p>
        </p:txBody>
      </p:sp>
      <p:sp>
        <p:nvSpPr>
          <p:cNvPr id="745" name="矩形 744"/>
          <p:cNvSpPr/>
          <p:nvPr>
            <p:custDataLst>
              <p:tags r:id="rId11"/>
            </p:custDataLst>
          </p:nvPr>
        </p:nvSpPr>
        <p:spPr>
          <a:xfrm>
            <a:off x="8134883" y="5128373"/>
            <a:ext cx="3049683" cy="337185"/>
          </a:xfrm>
          <a:prstGeom prst="rect">
            <a:avLst/>
          </a:prstGeom>
        </p:spPr>
        <p:txBody>
          <a:bodyPr wrap="square">
            <a:spAutoFit/>
          </a:bodyPr>
          <a:lstStyle/>
          <a:p>
            <a:r>
              <a:rPr lang="zh-CN" altLang="en-US" sz="1600" dirty="0">
                <a:solidFill>
                  <a:schemeClr val="tx1">
                    <a:lumMod val="85000"/>
                    <a:lumOff val="15000"/>
                  </a:schemeClr>
                </a:solidFill>
                <a:cs typeface="+mn-ea"/>
                <a:sym typeface="+mn-lt"/>
              </a:rPr>
              <a:t>头部和尾部颠倒位置播放</a:t>
            </a:r>
          </a:p>
        </p:txBody>
      </p:sp>
      <p:sp>
        <p:nvSpPr>
          <p:cNvPr id="746" name="文本框 745"/>
          <p:cNvSpPr txBox="1"/>
          <p:nvPr>
            <p:custDataLst>
              <p:tags r:id="rId12"/>
            </p:custDataLst>
          </p:nvPr>
        </p:nvSpPr>
        <p:spPr>
          <a:xfrm>
            <a:off x="2391148" y="1575462"/>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变速</a:t>
            </a:r>
          </a:p>
        </p:txBody>
      </p:sp>
      <p:sp>
        <p:nvSpPr>
          <p:cNvPr id="747" name="文本框 746"/>
          <p:cNvSpPr txBox="1"/>
          <p:nvPr>
            <p:custDataLst>
              <p:tags r:id="rId13"/>
            </p:custDataLst>
          </p:nvPr>
        </p:nvSpPr>
        <p:spPr>
          <a:xfrm>
            <a:off x="2391148" y="2580971"/>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音量</a:t>
            </a:r>
          </a:p>
        </p:txBody>
      </p:sp>
      <p:sp>
        <p:nvSpPr>
          <p:cNvPr id="748" name="文本框 747"/>
          <p:cNvSpPr txBox="1"/>
          <p:nvPr>
            <p:custDataLst>
              <p:tags r:id="rId14"/>
            </p:custDataLst>
          </p:nvPr>
        </p:nvSpPr>
        <p:spPr>
          <a:xfrm>
            <a:off x="2391148" y="3591686"/>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特效</a:t>
            </a:r>
          </a:p>
        </p:txBody>
      </p:sp>
      <p:sp>
        <p:nvSpPr>
          <p:cNvPr id="749" name="文本框 748"/>
          <p:cNvSpPr txBox="1"/>
          <p:nvPr>
            <p:custDataLst>
              <p:tags r:id="rId15"/>
            </p:custDataLst>
          </p:nvPr>
        </p:nvSpPr>
        <p:spPr>
          <a:xfrm>
            <a:off x="2391148" y="4727774"/>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变声</a:t>
            </a:r>
          </a:p>
        </p:txBody>
      </p:sp>
      <p:sp>
        <p:nvSpPr>
          <p:cNvPr id="750" name="文本框 749"/>
          <p:cNvSpPr txBox="1"/>
          <p:nvPr>
            <p:custDataLst>
              <p:tags r:id="rId16"/>
            </p:custDataLst>
          </p:nvPr>
        </p:nvSpPr>
        <p:spPr>
          <a:xfrm>
            <a:off x="8911685" y="1615467"/>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分割</a:t>
            </a:r>
          </a:p>
        </p:txBody>
      </p:sp>
      <p:sp>
        <p:nvSpPr>
          <p:cNvPr id="751" name="文本框 750"/>
          <p:cNvSpPr txBox="1"/>
          <p:nvPr>
            <p:custDataLst>
              <p:tags r:id="rId17"/>
            </p:custDataLst>
          </p:nvPr>
        </p:nvSpPr>
        <p:spPr>
          <a:xfrm>
            <a:off x="8911685" y="2620976"/>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动画</a:t>
            </a:r>
          </a:p>
        </p:txBody>
      </p:sp>
      <p:sp>
        <p:nvSpPr>
          <p:cNvPr id="752" name="文本框 751"/>
          <p:cNvSpPr txBox="1"/>
          <p:nvPr>
            <p:custDataLst>
              <p:tags r:id="rId18"/>
            </p:custDataLst>
          </p:nvPr>
        </p:nvSpPr>
        <p:spPr>
          <a:xfrm>
            <a:off x="8911685" y="3591686"/>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滤镜</a:t>
            </a:r>
          </a:p>
        </p:txBody>
      </p:sp>
      <p:sp>
        <p:nvSpPr>
          <p:cNvPr id="753" name="文本框 752"/>
          <p:cNvSpPr txBox="1"/>
          <p:nvPr>
            <p:custDataLst>
              <p:tags r:id="rId19"/>
            </p:custDataLst>
          </p:nvPr>
        </p:nvSpPr>
        <p:spPr>
          <a:xfrm>
            <a:off x="8911685" y="4727774"/>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倒放</a:t>
            </a:r>
          </a:p>
        </p:txBody>
      </p:sp>
      <p:sp>
        <p:nvSpPr>
          <p:cNvPr id="66" name="Freeform 6"/>
          <p:cNvSpPr/>
          <p:nvPr>
            <p:custDataLst>
              <p:tags r:id="rId20"/>
            </p:custDataLst>
          </p:nvPr>
        </p:nvSpPr>
        <p:spPr bwMode="auto">
          <a:xfrm>
            <a:off x="6847840" y="4977765"/>
            <a:ext cx="653415" cy="1106170"/>
          </a:xfrm>
          <a:custGeom>
            <a:avLst/>
            <a:gdLst/>
            <a:ahLst/>
            <a:cxnLst>
              <a:cxn ang="0">
                <a:pos x="28" y="311"/>
              </a:cxn>
              <a:cxn ang="0">
                <a:pos x="184" y="156"/>
              </a:cxn>
              <a:cxn ang="0">
                <a:pos x="28" y="0"/>
              </a:cxn>
              <a:cxn ang="0">
                <a:pos x="6" y="0"/>
              </a:cxn>
              <a:cxn ang="0">
                <a:pos x="22" y="29"/>
              </a:cxn>
              <a:cxn ang="0">
                <a:pos x="28" y="29"/>
              </a:cxn>
              <a:cxn ang="0">
                <a:pos x="155" y="156"/>
              </a:cxn>
              <a:cxn ang="0">
                <a:pos x="28" y="282"/>
              </a:cxn>
              <a:cxn ang="0">
                <a:pos x="17" y="282"/>
              </a:cxn>
              <a:cxn ang="0">
                <a:pos x="0" y="311"/>
              </a:cxn>
              <a:cxn ang="0">
                <a:pos x="28" y="311"/>
              </a:cxn>
            </a:cxnLst>
            <a:rect l="0" t="0" r="r" b="b"/>
            <a:pathLst>
              <a:path w="184" h="311">
                <a:moveTo>
                  <a:pt x="28" y="311"/>
                </a:moveTo>
                <a:cubicBezTo>
                  <a:pt x="114" y="311"/>
                  <a:pt x="184" y="241"/>
                  <a:pt x="184" y="156"/>
                </a:cubicBezTo>
                <a:cubicBezTo>
                  <a:pt x="184" y="70"/>
                  <a:pt x="114" y="0"/>
                  <a:pt x="28" y="0"/>
                </a:cubicBezTo>
                <a:cubicBezTo>
                  <a:pt x="6" y="0"/>
                  <a:pt x="6" y="0"/>
                  <a:pt x="6" y="0"/>
                </a:cubicBezTo>
                <a:cubicBezTo>
                  <a:pt x="12" y="10"/>
                  <a:pt x="17" y="19"/>
                  <a:pt x="22" y="29"/>
                </a:cubicBezTo>
                <a:cubicBezTo>
                  <a:pt x="28" y="29"/>
                  <a:pt x="28" y="29"/>
                  <a:pt x="28" y="29"/>
                </a:cubicBezTo>
                <a:cubicBezTo>
                  <a:pt x="98" y="29"/>
                  <a:pt x="155" y="86"/>
                  <a:pt x="155" y="156"/>
                </a:cubicBezTo>
                <a:cubicBezTo>
                  <a:pt x="155" y="225"/>
                  <a:pt x="98" y="282"/>
                  <a:pt x="28" y="282"/>
                </a:cubicBezTo>
                <a:cubicBezTo>
                  <a:pt x="17" y="282"/>
                  <a:pt x="17" y="282"/>
                  <a:pt x="17" y="282"/>
                </a:cubicBezTo>
                <a:cubicBezTo>
                  <a:pt x="12" y="292"/>
                  <a:pt x="7" y="302"/>
                  <a:pt x="0" y="311"/>
                </a:cubicBezTo>
                <a:lnTo>
                  <a:pt x="28" y="311"/>
                </a:lnTo>
                <a:close/>
              </a:path>
            </a:pathLst>
          </a:custGeom>
          <a:solidFill>
            <a:srgbClr val="CCCC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7" name="Freeform 17"/>
          <p:cNvSpPr/>
          <p:nvPr>
            <p:custDataLst>
              <p:tags r:id="rId21"/>
            </p:custDataLst>
          </p:nvPr>
        </p:nvSpPr>
        <p:spPr bwMode="auto">
          <a:xfrm>
            <a:off x="6118860" y="5594350"/>
            <a:ext cx="863600" cy="859155"/>
          </a:xfrm>
          <a:custGeom>
            <a:avLst/>
            <a:gdLst/>
            <a:ahLst/>
            <a:cxnLst>
              <a:cxn ang="0">
                <a:pos x="0" y="241"/>
              </a:cxn>
              <a:cxn ang="0">
                <a:pos x="1" y="242"/>
              </a:cxn>
              <a:cxn ang="0">
                <a:pos x="243" y="0"/>
              </a:cxn>
              <a:cxn ang="0">
                <a:pos x="243" y="0"/>
              </a:cxn>
              <a:cxn ang="0">
                <a:pos x="1" y="0"/>
              </a:cxn>
              <a:cxn ang="0">
                <a:pos x="0" y="0"/>
              </a:cxn>
              <a:cxn ang="0">
                <a:pos x="0" y="241"/>
              </a:cxn>
            </a:cxnLst>
            <a:rect l="0" t="0" r="r" b="b"/>
            <a:pathLst>
              <a:path w="243" h="242">
                <a:moveTo>
                  <a:pt x="0" y="241"/>
                </a:moveTo>
                <a:cubicBezTo>
                  <a:pt x="1" y="242"/>
                  <a:pt x="1" y="242"/>
                  <a:pt x="1" y="242"/>
                </a:cubicBezTo>
                <a:cubicBezTo>
                  <a:pt x="134" y="239"/>
                  <a:pt x="240" y="133"/>
                  <a:pt x="243" y="0"/>
                </a:cubicBezTo>
                <a:cubicBezTo>
                  <a:pt x="243" y="0"/>
                  <a:pt x="243" y="0"/>
                  <a:pt x="243" y="0"/>
                </a:cubicBezTo>
                <a:cubicBezTo>
                  <a:pt x="1" y="0"/>
                  <a:pt x="1" y="0"/>
                  <a:pt x="1" y="0"/>
                </a:cubicBezTo>
                <a:cubicBezTo>
                  <a:pt x="1" y="0"/>
                  <a:pt x="0" y="0"/>
                  <a:pt x="0" y="0"/>
                </a:cubicBezTo>
                <a:lnTo>
                  <a:pt x="0" y="241"/>
                </a:lnTo>
                <a:close/>
              </a:path>
            </a:pathLst>
          </a:custGeom>
          <a:solidFill>
            <a:srgbClr val="2E75B6"/>
          </a:solidFill>
          <a:ln w="9525">
            <a:noFill/>
            <a:round/>
          </a:ln>
        </p:spPr>
        <p:txBody>
          <a:bodyPr vert="horz" wrap="square" lIns="91440" tIns="45720" rIns="91440" bIns="45720" numCol="1" anchor="t" anchorCtr="0" compatLnSpc="1"/>
          <a:lstStyle/>
          <a:p>
            <a:endParaRPr lang="en-US" altLang="zh-CN">
              <a:cs typeface="+mn-ea"/>
              <a:sym typeface="+mn-lt"/>
            </a:endParaRPr>
          </a:p>
        </p:txBody>
      </p:sp>
      <p:sp>
        <p:nvSpPr>
          <p:cNvPr id="70" name="文本框 69"/>
          <p:cNvSpPr txBox="1"/>
          <p:nvPr/>
        </p:nvSpPr>
        <p:spPr>
          <a:xfrm>
            <a:off x="6279515" y="5465445"/>
            <a:ext cx="381635" cy="873760"/>
          </a:xfrm>
          <a:prstGeom prst="rect">
            <a:avLst/>
          </a:prstGeom>
          <a:noFill/>
          <a:ln w="9525">
            <a:noFill/>
          </a:ln>
        </p:spPr>
        <p:txBody>
          <a:bodyPr wrap="square">
            <a:noAutofit/>
          </a:bodyPr>
          <a:lstStyle/>
          <a:p>
            <a:pPr indent="0" algn="l">
              <a:lnSpc>
                <a:spcPct val="150000"/>
              </a:lnSpc>
            </a:pPr>
            <a:r>
              <a:rPr lang="en-US" altLang="zh-CN" sz="3600" b="0" dirty="0">
                <a:solidFill>
                  <a:schemeClr val="bg1"/>
                </a:solidFill>
                <a:latin typeface="黑体" panose="02010609060101010101" charset="-122"/>
                <a:ea typeface="黑体" panose="02010609060101010101" charset="-122"/>
                <a:cs typeface="黑体" panose="02010609060101010101" charset="-122"/>
              </a:rPr>
              <a:t>I</a:t>
            </a:r>
          </a:p>
        </p:txBody>
      </p:sp>
      <p:sp>
        <p:nvSpPr>
          <p:cNvPr id="74" name="矩形 73"/>
          <p:cNvSpPr/>
          <p:nvPr>
            <p:custDataLst>
              <p:tags r:id="rId22"/>
            </p:custDataLst>
          </p:nvPr>
        </p:nvSpPr>
        <p:spPr>
          <a:xfrm>
            <a:off x="2393315" y="6216650"/>
            <a:ext cx="3289300" cy="337185"/>
          </a:xfrm>
          <a:prstGeom prst="rect">
            <a:avLst/>
          </a:prstGeom>
        </p:spPr>
        <p:txBody>
          <a:bodyPr wrap="square">
            <a:spAutoFit/>
          </a:bodyPr>
          <a:lstStyle/>
          <a:p>
            <a:r>
              <a:rPr lang="zh-CN" altLang="en-US" sz="1600" dirty="0">
                <a:solidFill>
                  <a:schemeClr val="tx1">
                    <a:lumMod val="85000"/>
                    <a:lumOff val="15000"/>
                  </a:schemeClr>
                </a:solidFill>
                <a:cs typeface="+mn-ea"/>
                <a:sym typeface="+mn-lt"/>
              </a:rPr>
              <a:t>画面突然停留或停止在某一个片段</a:t>
            </a:r>
          </a:p>
        </p:txBody>
      </p:sp>
      <p:sp>
        <p:nvSpPr>
          <p:cNvPr id="75" name="文本框 74"/>
          <p:cNvSpPr txBox="1"/>
          <p:nvPr>
            <p:custDataLst>
              <p:tags r:id="rId23"/>
            </p:custDataLst>
          </p:nvPr>
        </p:nvSpPr>
        <p:spPr>
          <a:xfrm>
            <a:off x="2391505" y="5731074"/>
            <a:ext cx="690880" cy="398780"/>
          </a:xfrm>
          <a:prstGeom prst="rect">
            <a:avLst/>
          </a:prstGeom>
          <a:noFill/>
        </p:spPr>
        <p:txBody>
          <a:bodyPr wrap="none" rtlCol="0">
            <a:spAutoFit/>
          </a:bodyPr>
          <a:lstStyle/>
          <a:p>
            <a:pPr algn="ctr"/>
            <a:r>
              <a:rPr lang="zh-CN" altLang="en-US" sz="2000" dirty="0">
                <a:solidFill>
                  <a:schemeClr val="tx1">
                    <a:lumMod val="85000"/>
                    <a:lumOff val="15000"/>
                  </a:schemeClr>
                </a:solidFill>
                <a:cs typeface="+mn-ea"/>
                <a:sym typeface="+mn-lt"/>
              </a:rPr>
              <a:t>定格</a:t>
            </a:r>
          </a:p>
        </p:txBody>
      </p:sp>
      <p:sp>
        <p:nvSpPr>
          <p:cNvPr id="76" name="Freeform: Shape 19"/>
          <p:cNvSpPr/>
          <p:nvPr>
            <p:custDataLst>
              <p:tags r:id="rId24"/>
            </p:custDataLst>
          </p:nvPr>
        </p:nvSpPr>
        <p:spPr bwMode="auto">
          <a:xfrm>
            <a:off x="3387090" y="5776595"/>
            <a:ext cx="391795" cy="35306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0070C0"/>
          </a:solidFill>
          <a:ln>
            <a:noFill/>
          </a:ln>
        </p:spPr>
        <p:txBody>
          <a:bodyPr anchor="ctr"/>
          <a:lstStyle/>
          <a:p>
            <a:pPr algn="ctr"/>
            <a:endParaRPr sz="1865">
              <a:solidFill>
                <a:schemeClr val="bg1">
                  <a:lumMod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0" name="组合 9"/>
          <p:cNvGrpSpPr/>
          <p:nvPr/>
        </p:nvGrpSpPr>
        <p:grpSpPr>
          <a:xfrm>
            <a:off x="1151095" y="2021709"/>
            <a:ext cx="3050159" cy="3379680"/>
            <a:chOff x="1030515" y="2099523"/>
            <a:chExt cx="3050159" cy="3379680"/>
          </a:xfrm>
        </p:grpSpPr>
        <p:sp>
          <p:nvSpPr>
            <p:cNvPr id="4" name="矩形: 剪去单角 437"/>
            <p:cNvSpPr/>
            <p:nvPr>
              <p:custDataLst>
                <p:tags r:id="rId13"/>
              </p:custDataLst>
            </p:nvPr>
          </p:nvSpPr>
          <p:spPr>
            <a:xfrm>
              <a:off x="1030515" y="2099523"/>
              <a:ext cx="3050157" cy="3379680"/>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矩形 4"/>
            <p:cNvSpPr/>
            <p:nvPr>
              <p:custDataLst>
                <p:tags r:id="rId14"/>
              </p:custDataLst>
            </p:nvPr>
          </p:nvSpPr>
          <p:spPr>
            <a:xfrm>
              <a:off x="1030516" y="5347541"/>
              <a:ext cx="3050157" cy="131662"/>
            </a:xfrm>
            <a:prstGeom prst="rect">
              <a:avLst/>
            </a:prstGeom>
            <a:solidFill>
              <a:srgbClr val="006B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6" name="任意多边形: 形状 438"/>
            <p:cNvSpPr/>
            <p:nvPr>
              <p:custDataLst>
                <p:tags r:id="rId15"/>
              </p:custDataLst>
            </p:nvPr>
          </p:nvSpPr>
          <p:spPr bwMode="auto">
            <a:xfrm>
              <a:off x="3311132" y="2099523"/>
              <a:ext cx="769542" cy="769541"/>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006B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dirty="0">
                <a:solidFill>
                  <a:schemeClr val="lt1"/>
                </a:solidFill>
                <a:cs typeface="+mn-ea"/>
                <a:sym typeface="+mn-lt"/>
              </a:endParaRPr>
            </a:p>
          </p:txBody>
        </p:sp>
        <p:sp>
          <p:nvSpPr>
            <p:cNvPr id="7" name="任意多边形: 形状 41"/>
            <p:cNvSpPr/>
            <p:nvPr>
              <p:custDataLst>
                <p:tags r:id="rId16"/>
              </p:custDataLst>
            </p:nvPr>
          </p:nvSpPr>
          <p:spPr>
            <a:xfrm>
              <a:off x="2319667" y="2453586"/>
              <a:ext cx="471852" cy="383406"/>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5197D3"/>
            </a:solidFill>
            <a:ln w="12700" cap="flat">
              <a:noFill/>
              <a:miter lim="400000"/>
            </a:ln>
            <a:effectLst/>
          </p:spPr>
          <p:txBody>
            <a:bodyPr anchor="ctr"/>
            <a:lstStyle/>
            <a:p>
              <a:pPr algn="ctr"/>
              <a:endParaRPr>
                <a:cs typeface="+mn-ea"/>
                <a:sym typeface="+mn-lt"/>
              </a:endParaRPr>
            </a:p>
          </p:txBody>
        </p:sp>
        <p:grpSp>
          <p:nvGrpSpPr>
            <p:cNvPr id="8" name="组合 7"/>
            <p:cNvGrpSpPr/>
            <p:nvPr/>
          </p:nvGrpSpPr>
          <p:grpSpPr>
            <a:xfrm>
              <a:off x="1364596" y="2964947"/>
              <a:ext cx="2118360" cy="2293620"/>
              <a:chOff x="1583392" y="2935151"/>
              <a:chExt cx="2118360" cy="2293620"/>
            </a:xfrm>
          </p:grpSpPr>
          <p:sp>
            <p:nvSpPr>
              <p:cNvPr id="9" name="TextBox 19"/>
              <p:cNvSpPr txBox="1"/>
              <p:nvPr>
                <p:custDataLst>
                  <p:tags r:id="rId17"/>
                </p:custDataLst>
              </p:nvPr>
            </p:nvSpPr>
            <p:spPr>
              <a:xfrm>
                <a:off x="2059695" y="2935151"/>
                <a:ext cx="1508760" cy="398780"/>
              </a:xfrm>
              <a:prstGeom prst="rect">
                <a:avLst/>
              </a:prstGeom>
              <a:noFill/>
            </p:spPr>
            <p:txBody>
              <a:bodyPr wrap="none" rtlCol="0">
                <a:spAutoFit/>
                <a:scene3d>
                  <a:camera prst="orthographicFront"/>
                  <a:lightRig rig="threePt" dir="t"/>
                </a:scene3d>
                <a:sp3d contourW="12700"/>
              </a:bodyPr>
              <a:lstStyle>
                <a:defPPr>
                  <a:defRPr lang="en-US"/>
                </a:defPPr>
                <a:lvl1pPr>
                  <a:defRPr sz="2000" b="1" spc="600">
                    <a:solidFill>
                      <a:srgbClr val="333333"/>
                    </a:solidFill>
                    <a:latin typeface="思源黑体 CN Medium" panose="020B0600000000000000" pitchFamily="34" charset="-122"/>
                    <a:ea typeface="思源黑体 CN Medium" panose="020B0600000000000000" pitchFamily="34" charset="-122"/>
                  </a:defRPr>
                </a:lvl1pPr>
              </a:lstStyle>
              <a:p>
                <a:r>
                  <a:rPr lang="zh-CN" altLang="en-US" dirty="0">
                    <a:solidFill>
                      <a:srgbClr val="006BB6"/>
                    </a:solidFill>
                    <a:latin typeface="+mn-lt"/>
                    <a:ea typeface="+mn-ea"/>
                    <a:cs typeface="+mn-ea"/>
                    <a:sym typeface="+mn-lt"/>
                  </a:rPr>
                  <a:t>音频功能</a:t>
                </a:r>
              </a:p>
            </p:txBody>
          </p:sp>
          <p:sp>
            <p:nvSpPr>
              <p:cNvPr id="12" name="矩形 11"/>
              <p:cNvSpPr/>
              <p:nvPr>
                <p:custDataLst>
                  <p:tags r:id="rId18"/>
                </p:custDataLst>
              </p:nvPr>
            </p:nvSpPr>
            <p:spPr>
              <a:xfrm>
                <a:off x="1583392" y="3290751"/>
                <a:ext cx="2118360" cy="1938020"/>
              </a:xfrm>
              <a:prstGeom prst="rect">
                <a:avLst/>
              </a:prstGeom>
              <a:noFill/>
            </p:spPr>
            <p:txBody>
              <a:bodyPr wrap="square" rtlCol="0">
                <a:spAutoFit/>
              </a:bodyPr>
              <a:lstStyle/>
              <a:p>
                <a:pPr algn="l">
                  <a:lnSpc>
                    <a:spcPct val="150000"/>
                  </a:lnSpc>
                </a:pPr>
                <a:r>
                  <a:rPr lang="zh-CN" altLang="en-US" sz="1600" dirty="0">
                    <a:solidFill>
                      <a:srgbClr val="594A42"/>
                    </a:solidFill>
                    <a:cs typeface="+mn-ea"/>
                    <a:sym typeface="+mn-lt"/>
                  </a:rPr>
                  <a:t>给视频添加背景音乐，也就是BGM，界面还提供版权校验、音效、提取音乐、抖音收藏以及录音入口</a:t>
                </a:r>
              </a:p>
            </p:txBody>
          </p:sp>
        </p:grpSp>
      </p:grpSp>
      <p:grpSp>
        <p:nvGrpSpPr>
          <p:cNvPr id="19" name="组合 18"/>
          <p:cNvGrpSpPr/>
          <p:nvPr/>
        </p:nvGrpSpPr>
        <p:grpSpPr>
          <a:xfrm>
            <a:off x="8008499" y="2021709"/>
            <a:ext cx="3050159" cy="3379680"/>
            <a:chOff x="1030515" y="2099523"/>
            <a:chExt cx="3050159" cy="3379680"/>
          </a:xfrm>
        </p:grpSpPr>
        <p:sp>
          <p:nvSpPr>
            <p:cNvPr id="20" name="矩形: 剪去单角 437"/>
            <p:cNvSpPr/>
            <p:nvPr>
              <p:custDataLst>
                <p:tags r:id="rId7"/>
              </p:custDataLst>
            </p:nvPr>
          </p:nvSpPr>
          <p:spPr>
            <a:xfrm>
              <a:off x="1030515" y="2099523"/>
              <a:ext cx="3050157" cy="3379680"/>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 name="矩形 13"/>
            <p:cNvSpPr/>
            <p:nvPr>
              <p:custDataLst>
                <p:tags r:id="rId8"/>
              </p:custDataLst>
            </p:nvPr>
          </p:nvSpPr>
          <p:spPr>
            <a:xfrm>
              <a:off x="1030516" y="5347541"/>
              <a:ext cx="3050157" cy="131662"/>
            </a:xfrm>
            <a:prstGeom prst="rect">
              <a:avLst/>
            </a:prstGeom>
            <a:solidFill>
              <a:srgbClr val="006B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2" name="任意多边形: 形状 438"/>
            <p:cNvSpPr/>
            <p:nvPr>
              <p:custDataLst>
                <p:tags r:id="rId9"/>
              </p:custDataLst>
            </p:nvPr>
          </p:nvSpPr>
          <p:spPr bwMode="auto">
            <a:xfrm>
              <a:off x="3311132" y="2099523"/>
              <a:ext cx="769542" cy="769541"/>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006B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dirty="0">
                <a:solidFill>
                  <a:schemeClr val="lt1"/>
                </a:solidFill>
                <a:cs typeface="+mn-ea"/>
                <a:sym typeface="+mn-lt"/>
              </a:endParaRPr>
            </a:p>
          </p:txBody>
        </p:sp>
        <p:sp>
          <p:nvSpPr>
            <p:cNvPr id="15" name="任意多边形: 形状 41"/>
            <p:cNvSpPr/>
            <p:nvPr>
              <p:custDataLst>
                <p:tags r:id="rId10"/>
              </p:custDataLst>
            </p:nvPr>
          </p:nvSpPr>
          <p:spPr>
            <a:xfrm>
              <a:off x="2319667" y="2453586"/>
              <a:ext cx="471852" cy="383406"/>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5197D3"/>
            </a:solidFill>
            <a:ln w="12700" cap="flat">
              <a:noFill/>
              <a:miter lim="400000"/>
            </a:ln>
            <a:effectLst/>
          </p:spPr>
          <p:txBody>
            <a:bodyPr anchor="ctr"/>
            <a:lstStyle/>
            <a:p>
              <a:pPr algn="ctr"/>
              <a:endParaRPr>
                <a:cs typeface="+mn-ea"/>
                <a:sym typeface="+mn-lt"/>
              </a:endParaRPr>
            </a:p>
          </p:txBody>
        </p:sp>
        <p:grpSp>
          <p:nvGrpSpPr>
            <p:cNvPr id="17" name="组合 16"/>
            <p:cNvGrpSpPr/>
            <p:nvPr/>
          </p:nvGrpSpPr>
          <p:grpSpPr>
            <a:xfrm>
              <a:off x="1424921" y="2964947"/>
              <a:ext cx="2261235" cy="2054860"/>
              <a:chOff x="1643717" y="2935151"/>
              <a:chExt cx="2261235" cy="2054860"/>
            </a:xfrm>
          </p:grpSpPr>
          <p:sp>
            <p:nvSpPr>
              <p:cNvPr id="26" name="TextBox 19"/>
              <p:cNvSpPr txBox="1"/>
              <p:nvPr>
                <p:custDataLst>
                  <p:tags r:id="rId11"/>
                </p:custDataLst>
              </p:nvPr>
            </p:nvSpPr>
            <p:spPr>
              <a:xfrm>
                <a:off x="2059695" y="2935151"/>
                <a:ext cx="1508760" cy="398780"/>
              </a:xfrm>
              <a:prstGeom prst="rect">
                <a:avLst/>
              </a:prstGeom>
              <a:noFill/>
            </p:spPr>
            <p:txBody>
              <a:bodyPr wrap="none" rtlCol="0">
                <a:spAutoFit/>
                <a:scene3d>
                  <a:camera prst="orthographicFront"/>
                  <a:lightRig rig="threePt" dir="t"/>
                </a:scene3d>
                <a:sp3d contourW="12700"/>
              </a:bodyPr>
              <a:lstStyle>
                <a:defPPr>
                  <a:defRPr lang="en-US"/>
                </a:defPPr>
                <a:lvl1pPr>
                  <a:defRPr sz="2000" b="1" spc="600">
                    <a:solidFill>
                      <a:srgbClr val="333333"/>
                    </a:solidFill>
                    <a:latin typeface="思源黑体 CN Medium" panose="020B0600000000000000" pitchFamily="34" charset="-122"/>
                    <a:ea typeface="思源黑体 CN Medium" panose="020B0600000000000000" pitchFamily="34" charset="-122"/>
                  </a:defRPr>
                </a:lvl1pPr>
              </a:lstStyle>
              <a:p>
                <a:r>
                  <a:rPr lang="zh-CN" altLang="en-US" dirty="0">
                    <a:solidFill>
                      <a:srgbClr val="006BB6"/>
                    </a:solidFill>
                    <a:latin typeface="+mn-lt"/>
                    <a:ea typeface="+mn-ea"/>
                    <a:cs typeface="+mn-ea"/>
                    <a:sym typeface="+mn-lt"/>
                  </a:rPr>
                  <a:t>背景功能</a:t>
                </a:r>
              </a:p>
            </p:txBody>
          </p:sp>
          <p:sp>
            <p:nvSpPr>
              <p:cNvPr id="27" name="矩形 26"/>
              <p:cNvSpPr/>
              <p:nvPr>
                <p:custDataLst>
                  <p:tags r:id="rId12"/>
                </p:custDataLst>
              </p:nvPr>
            </p:nvSpPr>
            <p:spPr>
              <a:xfrm>
                <a:off x="1643717" y="3333931"/>
                <a:ext cx="2261235" cy="1656080"/>
              </a:xfrm>
              <a:prstGeom prst="rect">
                <a:avLst/>
              </a:prstGeom>
              <a:noFill/>
            </p:spPr>
            <p:txBody>
              <a:bodyPr wrap="square" rtlCol="0">
                <a:noAutofit/>
              </a:bodyPr>
              <a:lstStyle/>
              <a:p>
                <a:pPr algn="l">
                  <a:lnSpc>
                    <a:spcPct val="150000"/>
                  </a:lnSpc>
                </a:pPr>
                <a:r>
                  <a:rPr lang="zh-CN" altLang="en-US" sz="1600" dirty="0">
                    <a:solidFill>
                      <a:srgbClr val="594A42"/>
                    </a:solidFill>
                    <a:cs typeface="+mn-ea"/>
                    <a:sym typeface="+mn-lt"/>
                  </a:rPr>
                  <a:t>可以给视频调整画布的颜色和样式，同时也可以上传创作者满意的图片当做背景</a:t>
                </a:r>
              </a:p>
            </p:txBody>
          </p:sp>
        </p:grpSp>
      </p:grpSp>
      <p:grpSp>
        <p:nvGrpSpPr>
          <p:cNvPr id="29" name="组合 28"/>
          <p:cNvGrpSpPr/>
          <p:nvPr/>
        </p:nvGrpSpPr>
        <p:grpSpPr>
          <a:xfrm>
            <a:off x="4579797" y="2021709"/>
            <a:ext cx="3050159" cy="3379680"/>
            <a:chOff x="4579797" y="2021709"/>
            <a:chExt cx="3050159" cy="3379680"/>
          </a:xfrm>
        </p:grpSpPr>
        <p:grpSp>
          <p:nvGrpSpPr>
            <p:cNvPr id="31" name="组合 30"/>
            <p:cNvGrpSpPr/>
            <p:nvPr/>
          </p:nvGrpSpPr>
          <p:grpSpPr>
            <a:xfrm>
              <a:off x="4579797" y="2021709"/>
              <a:ext cx="3050159" cy="3379680"/>
              <a:chOff x="1030515" y="2099523"/>
              <a:chExt cx="3050159" cy="3379680"/>
            </a:xfrm>
          </p:grpSpPr>
          <p:sp>
            <p:nvSpPr>
              <p:cNvPr id="32" name="矩形: 剪去单角 437"/>
              <p:cNvSpPr/>
              <p:nvPr>
                <p:custDataLst>
                  <p:tags r:id="rId2"/>
                </p:custDataLst>
              </p:nvPr>
            </p:nvSpPr>
            <p:spPr>
              <a:xfrm>
                <a:off x="1030515" y="2099523"/>
                <a:ext cx="3050157" cy="3379680"/>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4" name="矩形 33"/>
              <p:cNvSpPr/>
              <p:nvPr>
                <p:custDataLst>
                  <p:tags r:id="rId3"/>
                </p:custDataLst>
              </p:nvPr>
            </p:nvSpPr>
            <p:spPr>
              <a:xfrm>
                <a:off x="1030516" y="5347541"/>
                <a:ext cx="3050157" cy="131662"/>
              </a:xfrm>
              <a:prstGeom prst="rect">
                <a:avLst/>
              </a:prstGeom>
              <a:solidFill>
                <a:srgbClr val="006B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6" name="任意多边形: 形状 438"/>
              <p:cNvSpPr/>
              <p:nvPr>
                <p:custDataLst>
                  <p:tags r:id="rId4"/>
                </p:custDataLst>
              </p:nvPr>
            </p:nvSpPr>
            <p:spPr bwMode="auto">
              <a:xfrm>
                <a:off x="3311132" y="2099523"/>
                <a:ext cx="769542" cy="769541"/>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006B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dirty="0">
                  <a:solidFill>
                    <a:schemeClr val="lt1"/>
                  </a:solidFill>
                  <a:cs typeface="+mn-ea"/>
                  <a:sym typeface="+mn-lt"/>
                </a:endParaRPr>
              </a:p>
            </p:txBody>
          </p:sp>
          <p:grpSp>
            <p:nvGrpSpPr>
              <p:cNvPr id="37" name="组合 36"/>
              <p:cNvGrpSpPr/>
              <p:nvPr/>
            </p:nvGrpSpPr>
            <p:grpSpPr>
              <a:xfrm>
                <a:off x="1292206" y="2964947"/>
                <a:ext cx="2607310" cy="2293620"/>
                <a:chOff x="1511002" y="2935151"/>
                <a:chExt cx="2607310" cy="2293620"/>
              </a:xfrm>
            </p:grpSpPr>
            <p:sp>
              <p:nvSpPr>
                <p:cNvPr id="38" name="TextBox 19"/>
                <p:cNvSpPr txBox="1"/>
                <p:nvPr>
                  <p:custDataLst>
                    <p:tags r:id="rId5"/>
                  </p:custDataLst>
                </p:nvPr>
              </p:nvSpPr>
              <p:spPr>
                <a:xfrm>
                  <a:off x="2059695" y="2935151"/>
                  <a:ext cx="1508760" cy="398780"/>
                </a:xfrm>
                <a:prstGeom prst="rect">
                  <a:avLst/>
                </a:prstGeom>
                <a:noFill/>
              </p:spPr>
              <p:txBody>
                <a:bodyPr wrap="none" rtlCol="0">
                  <a:spAutoFit/>
                  <a:scene3d>
                    <a:camera prst="orthographicFront"/>
                    <a:lightRig rig="threePt" dir="t"/>
                  </a:scene3d>
                  <a:sp3d contourW="12700"/>
                </a:bodyPr>
                <a:lstStyle>
                  <a:defPPr>
                    <a:defRPr lang="en-US"/>
                  </a:defPPr>
                  <a:lvl1pPr>
                    <a:defRPr sz="2000" b="1" spc="600">
                      <a:solidFill>
                        <a:srgbClr val="333333"/>
                      </a:solidFill>
                      <a:latin typeface="思源黑体 CN Medium" panose="020B0600000000000000" pitchFamily="34" charset="-122"/>
                      <a:ea typeface="思源黑体 CN Medium" panose="020B0600000000000000" pitchFamily="34" charset="-122"/>
                    </a:defRPr>
                  </a:lvl1pPr>
                </a:lstStyle>
                <a:p>
                  <a:pPr algn="l"/>
                  <a:r>
                    <a:rPr lang="zh-CN" altLang="en-US" dirty="0">
                      <a:solidFill>
                        <a:srgbClr val="006BB6"/>
                      </a:solidFill>
                      <a:latin typeface="+mn-lt"/>
                      <a:ea typeface="+mn-ea"/>
                      <a:cs typeface="+mn-ea"/>
                      <a:sym typeface="+mn-lt"/>
                    </a:rPr>
                    <a:t>文本功能</a:t>
                  </a:r>
                </a:p>
              </p:txBody>
            </p:sp>
            <p:sp>
              <p:nvSpPr>
                <p:cNvPr id="39" name="矩形 38"/>
                <p:cNvSpPr/>
                <p:nvPr>
                  <p:custDataLst>
                    <p:tags r:id="rId6"/>
                  </p:custDataLst>
                </p:nvPr>
              </p:nvSpPr>
              <p:spPr>
                <a:xfrm>
                  <a:off x="1511002" y="3290751"/>
                  <a:ext cx="2607310" cy="1938020"/>
                </a:xfrm>
                <a:prstGeom prst="rect">
                  <a:avLst/>
                </a:prstGeom>
                <a:noFill/>
              </p:spPr>
              <p:txBody>
                <a:bodyPr wrap="square" rtlCol="0">
                  <a:spAutoFit/>
                </a:bodyPr>
                <a:lstStyle/>
                <a:p>
                  <a:pPr algn="l">
                    <a:lnSpc>
                      <a:spcPct val="150000"/>
                    </a:lnSpc>
                  </a:pPr>
                  <a:r>
                    <a:rPr lang="zh-CN" altLang="en-US" sz="1600" dirty="0">
                      <a:solidFill>
                        <a:srgbClr val="594A42"/>
                      </a:solidFill>
                      <a:cs typeface="+mn-ea"/>
                      <a:sym typeface="+mn-lt"/>
                    </a:rPr>
                    <a:t>剪映中内置了丰富的文本样式和动画，界面提供新建文本、添加贴纸、识别字幕、文字模板、识别歌词、涂鸦笔入口等选项</a:t>
                  </a:r>
                </a:p>
              </p:txBody>
            </p:sp>
          </p:grpSp>
        </p:grpSp>
        <p:sp>
          <p:nvSpPr>
            <p:cNvPr id="40" name="任意多边形: 形状 43"/>
            <p:cNvSpPr/>
            <p:nvPr>
              <p:custDataLst>
                <p:tags r:id="rId1"/>
              </p:custDataLst>
            </p:nvPr>
          </p:nvSpPr>
          <p:spPr>
            <a:xfrm>
              <a:off x="5895944" y="2367420"/>
              <a:ext cx="400112" cy="400110"/>
            </a:xfrm>
            <a:custGeom>
              <a:avLst/>
              <a:gdLst/>
              <a:ahLst/>
              <a:cxnLst>
                <a:cxn ang="0">
                  <a:pos x="wd2" y="hd2"/>
                </a:cxn>
                <a:cxn ang="5400000">
                  <a:pos x="wd2" y="hd2"/>
                </a:cxn>
                <a:cxn ang="10800000">
                  <a:pos x="wd2" y="hd2"/>
                </a:cxn>
                <a:cxn ang="16200000">
                  <a:pos x="wd2" y="hd2"/>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rgbClr val="5197D3"/>
            </a:solidFill>
            <a:ln w="12700" cap="flat">
              <a:noFill/>
              <a:miter lim="400000"/>
            </a:ln>
            <a:effectLst/>
          </p:spPr>
          <p:txBody>
            <a:bodyPr anchor="ctr"/>
            <a:lstStyle/>
            <a:p>
              <a:pPr algn="ctr"/>
              <a:endParaRPr>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61747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524125"/>
            <a:chOff x="4422555" y="1864251"/>
            <a:chExt cx="7141603" cy="252412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635141"/>
              <a:ext cx="4114198" cy="175323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1.在你平时的观看中，最容易被哪类视频所吸引？</a:t>
              </a:r>
            </a:p>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2.根据自己的实践经验，你知道哪些视频剪辑功能？</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828800" y="1562735"/>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7"/>
          <p:cNvSpPr txBox="1"/>
          <p:nvPr/>
        </p:nvSpPr>
        <p:spPr>
          <a:xfrm>
            <a:off x="3893820" y="2246630"/>
            <a:ext cx="370522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图片、视频编辑制作基础知识</a:t>
            </a:r>
          </a:p>
        </p:txBody>
      </p:sp>
      <p:sp>
        <p:nvSpPr>
          <p:cNvPr id="10" name="矩形: 圆角 9"/>
          <p:cNvSpPr/>
          <p:nvPr/>
        </p:nvSpPr>
        <p:spPr>
          <a:xfrm>
            <a:off x="1828800" y="4085590"/>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27"/>
          <p:cNvSpPr txBox="1"/>
          <p:nvPr/>
        </p:nvSpPr>
        <p:spPr>
          <a:xfrm>
            <a:off x="5495925" y="4773930"/>
            <a:ext cx="231711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chemeClr val="tx1">
                    <a:lumMod val="75000"/>
                    <a:lumOff val="25000"/>
                  </a:schemeClr>
                </a:solidFill>
                <a:latin typeface="黑体" panose="02010609060101010101" charset="-122"/>
                <a:ea typeface="黑体" panose="02010609060101010101" charset="-122"/>
              </a:rPr>
              <a:t>手机软件拍摄方法</a:t>
            </a:r>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考证提要</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9" name="椭圆 18"/>
          <p:cNvSpPr/>
          <p:nvPr/>
        </p:nvSpPr>
        <p:spPr>
          <a:xfrm>
            <a:off x="2120791" y="1920088"/>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0" name="iconfont-1188-584868"/>
          <p:cNvSpPr>
            <a:spLocks noChangeAspect="1"/>
          </p:cNvSpPr>
          <p:nvPr/>
        </p:nvSpPr>
        <p:spPr bwMode="auto">
          <a:xfrm>
            <a:off x="2412893" y="224659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椭圆 20"/>
          <p:cNvSpPr/>
          <p:nvPr/>
        </p:nvSpPr>
        <p:spPr>
          <a:xfrm>
            <a:off x="8451741" y="4366893"/>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2" name="iconfont-1188-584868"/>
          <p:cNvSpPr>
            <a:spLocks noChangeAspect="1"/>
          </p:cNvSpPr>
          <p:nvPr/>
        </p:nvSpPr>
        <p:spPr bwMode="auto">
          <a:xfrm>
            <a:off x="8743843" y="4682663"/>
            <a:ext cx="689074" cy="689074"/>
          </a:xfrm>
          <a:custGeom>
            <a:avLst/>
            <a:gdLst>
              <a:gd name="T0" fmla="*/ 10400 w 12800"/>
              <a:gd name="T1" fmla="*/ 12800 h 12800"/>
              <a:gd name="T2" fmla="*/ 2400 w 12800"/>
              <a:gd name="T3" fmla="*/ 12800 h 12800"/>
              <a:gd name="T4" fmla="*/ 0 w 12800"/>
              <a:gd name="T5" fmla="*/ 10400 h 12800"/>
              <a:gd name="T6" fmla="*/ 0 w 12800"/>
              <a:gd name="T7" fmla="*/ 2400 h 12800"/>
              <a:gd name="T8" fmla="*/ 2400 w 12800"/>
              <a:gd name="T9" fmla="*/ 0 h 12800"/>
              <a:gd name="T10" fmla="*/ 10400 w 12800"/>
              <a:gd name="T11" fmla="*/ 0 h 12800"/>
              <a:gd name="T12" fmla="*/ 12800 w 12800"/>
              <a:gd name="T13" fmla="*/ 2400 h 12800"/>
              <a:gd name="T14" fmla="*/ 12800 w 12800"/>
              <a:gd name="T15" fmla="*/ 10400 h 12800"/>
              <a:gd name="T16" fmla="*/ 10400 w 12800"/>
              <a:gd name="T17" fmla="*/ 12800 h 12800"/>
              <a:gd name="T18" fmla="*/ 2400 w 12800"/>
              <a:gd name="T19" fmla="*/ 11200 h 12800"/>
              <a:gd name="T20" fmla="*/ 10400 w 12800"/>
              <a:gd name="T21" fmla="*/ 11200 h 12800"/>
              <a:gd name="T22" fmla="*/ 11200 w 12800"/>
              <a:gd name="T23" fmla="*/ 10400 h 12800"/>
              <a:gd name="T24" fmla="*/ 11200 w 12800"/>
              <a:gd name="T25" fmla="*/ 4800 h 12800"/>
              <a:gd name="T26" fmla="*/ 1600 w 12800"/>
              <a:gd name="T27" fmla="*/ 4800 h 12800"/>
              <a:gd name="T28" fmla="*/ 1600 w 12800"/>
              <a:gd name="T29" fmla="*/ 10400 h 12800"/>
              <a:gd name="T30" fmla="*/ 2400 w 12800"/>
              <a:gd name="T31" fmla="*/ 11200 h 12800"/>
              <a:gd name="T32" fmla="*/ 10400 w 12800"/>
              <a:gd name="T33" fmla="*/ 1600 h 12800"/>
              <a:gd name="T34" fmla="*/ 2400 w 12800"/>
              <a:gd name="T35" fmla="*/ 1600 h 12800"/>
              <a:gd name="T36" fmla="*/ 1600 w 12800"/>
              <a:gd name="T37" fmla="*/ 2400 h 12800"/>
              <a:gd name="T38" fmla="*/ 1600 w 12800"/>
              <a:gd name="T39" fmla="*/ 4000 h 12800"/>
              <a:gd name="T40" fmla="*/ 11200 w 12800"/>
              <a:gd name="T41" fmla="*/ 4000 h 12800"/>
              <a:gd name="T42" fmla="*/ 11200 w 12800"/>
              <a:gd name="T43" fmla="*/ 2400 h 12800"/>
              <a:gd name="T44" fmla="*/ 10400 w 12800"/>
              <a:gd name="T45" fmla="*/ 1600 h 12800"/>
              <a:gd name="T46" fmla="*/ 5600 w 12800"/>
              <a:gd name="T47" fmla="*/ 2400 h 12800"/>
              <a:gd name="T48" fmla="*/ 10400 w 12800"/>
              <a:gd name="T49" fmla="*/ 2400 h 12800"/>
              <a:gd name="T50" fmla="*/ 10400 w 12800"/>
              <a:gd name="T51" fmla="*/ 3200 h 12800"/>
              <a:gd name="T52" fmla="*/ 5600 w 12800"/>
              <a:gd name="T53" fmla="*/ 3200 h 12800"/>
              <a:gd name="T54" fmla="*/ 5600 w 12800"/>
              <a:gd name="T55" fmla="*/ 2400 h 12800"/>
              <a:gd name="T56" fmla="*/ 4000 w 12800"/>
              <a:gd name="T57" fmla="*/ 2400 h 12800"/>
              <a:gd name="T58" fmla="*/ 4800 w 12800"/>
              <a:gd name="T59" fmla="*/ 2400 h 12800"/>
              <a:gd name="T60" fmla="*/ 4800 w 12800"/>
              <a:gd name="T61" fmla="*/ 3200 h 12800"/>
              <a:gd name="T62" fmla="*/ 4000 w 12800"/>
              <a:gd name="T63" fmla="*/ 3200 h 12800"/>
              <a:gd name="T64" fmla="*/ 4000 w 12800"/>
              <a:gd name="T65" fmla="*/ 2400 h 12800"/>
              <a:gd name="T66" fmla="*/ 2400 w 12800"/>
              <a:gd name="T67" fmla="*/ 2400 h 12800"/>
              <a:gd name="T68" fmla="*/ 3200 w 12800"/>
              <a:gd name="T69" fmla="*/ 2400 h 12800"/>
              <a:gd name="T70" fmla="*/ 3200 w 12800"/>
              <a:gd name="T71" fmla="*/ 3200 h 12800"/>
              <a:gd name="T72" fmla="*/ 2400 w 12800"/>
              <a:gd name="T73" fmla="*/ 3200 h 12800"/>
              <a:gd name="T74" fmla="*/ 2400 w 12800"/>
              <a:gd name="T75" fmla="*/ 24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00" h="12800">
                <a:moveTo>
                  <a:pt x="10400" y="12800"/>
                </a:moveTo>
                <a:lnTo>
                  <a:pt x="2400" y="12800"/>
                </a:lnTo>
                <a:cubicBezTo>
                  <a:pt x="1074" y="12800"/>
                  <a:pt x="0" y="11725"/>
                  <a:pt x="0" y="10400"/>
                </a:cubicBezTo>
                <a:lnTo>
                  <a:pt x="0" y="2400"/>
                </a:lnTo>
                <a:cubicBezTo>
                  <a:pt x="0" y="1075"/>
                  <a:pt x="1075" y="0"/>
                  <a:pt x="2400" y="0"/>
                </a:cubicBezTo>
                <a:lnTo>
                  <a:pt x="10400" y="0"/>
                </a:lnTo>
                <a:cubicBezTo>
                  <a:pt x="11725" y="0"/>
                  <a:pt x="12800" y="1075"/>
                  <a:pt x="12800" y="2400"/>
                </a:cubicBezTo>
                <a:lnTo>
                  <a:pt x="12800" y="10400"/>
                </a:lnTo>
                <a:cubicBezTo>
                  <a:pt x="12800" y="11725"/>
                  <a:pt x="11726" y="12800"/>
                  <a:pt x="10400" y="12800"/>
                </a:cubicBezTo>
                <a:close/>
                <a:moveTo>
                  <a:pt x="2400" y="11200"/>
                </a:moveTo>
                <a:lnTo>
                  <a:pt x="10400" y="11200"/>
                </a:lnTo>
                <a:cubicBezTo>
                  <a:pt x="10842" y="11200"/>
                  <a:pt x="11200" y="10842"/>
                  <a:pt x="11200" y="10400"/>
                </a:cubicBezTo>
                <a:lnTo>
                  <a:pt x="11200" y="4800"/>
                </a:lnTo>
                <a:lnTo>
                  <a:pt x="1600" y="4800"/>
                </a:lnTo>
                <a:lnTo>
                  <a:pt x="1600" y="10400"/>
                </a:lnTo>
                <a:cubicBezTo>
                  <a:pt x="1600" y="10842"/>
                  <a:pt x="1958" y="11200"/>
                  <a:pt x="2400" y="11200"/>
                </a:cubicBezTo>
                <a:close/>
                <a:moveTo>
                  <a:pt x="10400" y="1600"/>
                </a:moveTo>
                <a:lnTo>
                  <a:pt x="2400" y="1600"/>
                </a:lnTo>
                <a:cubicBezTo>
                  <a:pt x="1958" y="1600"/>
                  <a:pt x="1600" y="1958"/>
                  <a:pt x="1600" y="2400"/>
                </a:cubicBezTo>
                <a:lnTo>
                  <a:pt x="1600" y="4000"/>
                </a:lnTo>
                <a:lnTo>
                  <a:pt x="11200" y="4000"/>
                </a:lnTo>
                <a:lnTo>
                  <a:pt x="11200" y="2400"/>
                </a:lnTo>
                <a:cubicBezTo>
                  <a:pt x="11200" y="1958"/>
                  <a:pt x="10842" y="1600"/>
                  <a:pt x="10400" y="1600"/>
                </a:cubicBezTo>
                <a:close/>
                <a:moveTo>
                  <a:pt x="5600" y="2400"/>
                </a:moveTo>
                <a:lnTo>
                  <a:pt x="10400" y="2400"/>
                </a:lnTo>
                <a:lnTo>
                  <a:pt x="10400" y="3200"/>
                </a:lnTo>
                <a:lnTo>
                  <a:pt x="5600" y="3200"/>
                </a:lnTo>
                <a:lnTo>
                  <a:pt x="5600" y="2400"/>
                </a:lnTo>
                <a:close/>
                <a:moveTo>
                  <a:pt x="4000" y="2400"/>
                </a:moveTo>
                <a:lnTo>
                  <a:pt x="4800" y="2400"/>
                </a:lnTo>
                <a:lnTo>
                  <a:pt x="4800" y="3200"/>
                </a:lnTo>
                <a:lnTo>
                  <a:pt x="4000" y="3200"/>
                </a:lnTo>
                <a:lnTo>
                  <a:pt x="4000" y="2400"/>
                </a:lnTo>
                <a:close/>
                <a:moveTo>
                  <a:pt x="2400" y="2400"/>
                </a:moveTo>
                <a:lnTo>
                  <a:pt x="3200" y="2400"/>
                </a:lnTo>
                <a:lnTo>
                  <a:pt x="3200" y="3200"/>
                </a:lnTo>
                <a:lnTo>
                  <a:pt x="2400" y="3200"/>
                </a:lnTo>
                <a:lnTo>
                  <a:pt x="2400" y="240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0" name="文本框 19"/>
          <p:cNvSpPr txBox="1"/>
          <p:nvPr>
            <p:custDataLst>
              <p:tags r:id="rId1"/>
            </p:custDataLst>
          </p:nvPr>
        </p:nvSpPr>
        <p:spPr>
          <a:xfrm>
            <a:off x="3693160" y="930910"/>
            <a:ext cx="4805680" cy="460375"/>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6BB6"/>
                </a:solidFill>
                <a:effectLst/>
                <a:uLnTx/>
                <a:uFillTx/>
                <a:cs typeface="+mn-ea"/>
                <a:sym typeface="+mn-lt"/>
              </a:rPr>
              <a:t>利用剪映工具剪辑营销视频的流程</a:t>
            </a:r>
          </a:p>
        </p:txBody>
      </p:sp>
      <p:sp>
        <p:nvSpPr>
          <p:cNvPr id="12" name="任意多边形: 形状 10"/>
          <p:cNvSpPr/>
          <p:nvPr>
            <p:custDataLst>
              <p:tags r:id="rId2"/>
            </p:custDataLst>
          </p:nvPr>
        </p:nvSpPr>
        <p:spPr>
          <a:xfrm flipV="1">
            <a:off x="0" y="4556760"/>
            <a:ext cx="12192000" cy="2301240"/>
          </a:xfrm>
          <a:custGeom>
            <a:avLst/>
            <a:gdLst>
              <a:gd name="connsiteX0" fmla="*/ 0 w 12191999"/>
              <a:gd name="connsiteY0" fmla="*/ 0 h 2620535"/>
              <a:gd name="connsiteX1" fmla="*/ 12191999 w 12191999"/>
              <a:gd name="connsiteY1" fmla="*/ 0 h 2620535"/>
              <a:gd name="connsiteX2" fmla="*/ 12191999 w 12191999"/>
              <a:gd name="connsiteY2" fmla="*/ 2620535 h 2620535"/>
              <a:gd name="connsiteX3" fmla="*/ 12020361 w 12191999"/>
              <a:gd name="connsiteY3" fmla="*/ 2598573 h 2620535"/>
              <a:gd name="connsiteX4" fmla="*/ 4127500 w 12191999"/>
              <a:gd name="connsiteY4" fmla="*/ 1435100 h 2620535"/>
              <a:gd name="connsiteX5" fmla="*/ 71809 w 12191999"/>
              <a:gd name="connsiteY5" fmla="*/ 2039342 h 2620535"/>
              <a:gd name="connsiteX6" fmla="*/ 0 w 12191999"/>
              <a:gd name="connsiteY6" fmla="*/ 2055658 h 262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2620535">
                <a:moveTo>
                  <a:pt x="0" y="0"/>
                </a:moveTo>
                <a:lnTo>
                  <a:pt x="12191999" y="0"/>
                </a:lnTo>
                <a:lnTo>
                  <a:pt x="12191999" y="2620535"/>
                </a:lnTo>
                <a:lnTo>
                  <a:pt x="12020361" y="2598573"/>
                </a:lnTo>
                <a:cubicBezTo>
                  <a:pt x="9460565" y="2245015"/>
                  <a:pt x="5958152" y="1506406"/>
                  <a:pt x="4127500" y="1435100"/>
                </a:cubicBezTo>
                <a:cubicBezTo>
                  <a:pt x="2463271" y="1370277"/>
                  <a:pt x="1075200" y="1799068"/>
                  <a:pt x="71809" y="2039342"/>
                </a:cubicBezTo>
                <a:lnTo>
                  <a:pt x="0" y="2055658"/>
                </a:lnTo>
                <a:close/>
              </a:path>
            </a:pathLst>
          </a:custGeom>
          <a:gradFill>
            <a:gsLst>
              <a:gs pos="96000">
                <a:srgbClr val="4792D1"/>
              </a:gs>
              <a:gs pos="3000">
                <a:srgbClr val="0070C0"/>
              </a:gs>
              <a:gs pos="100000">
                <a:srgbClr val="009ED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pic>
        <p:nvPicPr>
          <p:cNvPr id="622" name="图片 622"/>
          <p:cNvPicPr>
            <a:picLocks noChangeAspect="1" noChangeArrowheads="1"/>
          </p:cNvPicPr>
          <p:nvPr>
            <p:custDataLst>
              <p:tags r:id="rId3"/>
            </p:custDataLst>
          </p:nvPr>
        </p:nvPicPr>
        <p:blipFill>
          <a:blip r:embed="rId11" cstate="print">
            <a:extLst>
              <a:ext uri="{28A0092B-C50C-407E-A947-70E740481C1C}">
                <a14:useLocalDpi xmlns:a14="http://schemas.microsoft.com/office/drawing/2010/main" val="0"/>
              </a:ext>
            </a:extLst>
          </a:blip>
          <a:srcRect/>
          <a:stretch>
            <a:fillRect/>
          </a:stretch>
        </p:blipFill>
        <p:spPr>
          <a:xfrm>
            <a:off x="2020305" y="1677461"/>
            <a:ext cx="1934210" cy="3974465"/>
          </a:xfrm>
          <a:prstGeom prst="rect">
            <a:avLst/>
          </a:prstGeom>
          <a:noFill/>
          <a:ln>
            <a:noFill/>
          </a:ln>
        </p:spPr>
      </p:pic>
      <p:pic>
        <p:nvPicPr>
          <p:cNvPr id="623" name="图片 623"/>
          <p:cNvPicPr>
            <a:picLocks noChangeAspect="1" noChangeArrowheads="1"/>
          </p:cNvPicPr>
          <p:nvPr>
            <p:custDataLst>
              <p:tags r:id="rId4"/>
            </p:custDataLst>
          </p:nvPr>
        </p:nvPicPr>
        <p:blipFill>
          <a:blip r:embed="rId12" cstate="print">
            <a:extLst>
              <a:ext uri="{28A0092B-C50C-407E-A947-70E740481C1C}">
                <a14:useLocalDpi xmlns:a14="http://schemas.microsoft.com/office/drawing/2010/main" val="0"/>
              </a:ext>
            </a:extLst>
          </a:blip>
          <a:srcRect/>
          <a:stretch>
            <a:fillRect/>
          </a:stretch>
        </p:blipFill>
        <p:spPr>
          <a:xfrm>
            <a:off x="5505527" y="1661160"/>
            <a:ext cx="1941830" cy="3974465"/>
          </a:xfrm>
          <a:prstGeom prst="rect">
            <a:avLst/>
          </a:prstGeom>
          <a:noFill/>
          <a:ln>
            <a:noFill/>
          </a:ln>
        </p:spPr>
      </p:pic>
      <p:sp>
        <p:nvSpPr>
          <p:cNvPr id="36" name="任意多边形: 形状 62"/>
          <p:cNvSpPr/>
          <p:nvPr>
            <p:custDataLst>
              <p:tags r:id="rId5"/>
            </p:custDataLst>
          </p:nvPr>
        </p:nvSpPr>
        <p:spPr>
          <a:xfrm>
            <a:off x="9476586" y="1262359"/>
            <a:ext cx="415102" cy="415102"/>
          </a:xfrm>
          <a:prstGeom prst="ellipse">
            <a:avLst/>
          </a:prstGeom>
          <a:solidFill>
            <a:srgbClr val="006BB6"/>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37" name="任意多边形: 形状 61"/>
          <p:cNvSpPr/>
          <p:nvPr>
            <p:custDataLst>
              <p:tags r:id="rId6"/>
            </p:custDataLst>
          </p:nvPr>
        </p:nvSpPr>
        <p:spPr>
          <a:xfrm>
            <a:off x="9603037" y="1399499"/>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 name="文本框 1"/>
          <p:cNvSpPr txBox="1"/>
          <p:nvPr>
            <p:custDataLst>
              <p:tags r:id="rId7"/>
            </p:custDataLst>
          </p:nvPr>
        </p:nvSpPr>
        <p:spPr>
          <a:xfrm>
            <a:off x="7936230" y="1677670"/>
            <a:ext cx="3506470" cy="82994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步骤</a:t>
            </a:r>
            <a:r>
              <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rPr>
              <a:t>1 </a:t>
            </a:r>
          </a:p>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rPr>
              <a:t>打开APP，添加视频素材</a:t>
            </a:r>
          </a:p>
        </p:txBody>
      </p:sp>
      <p:sp>
        <p:nvSpPr>
          <p:cNvPr id="4" name="文本框 3"/>
          <p:cNvSpPr txBox="1"/>
          <p:nvPr>
            <p:custDataLst>
              <p:tags r:id="rId8"/>
            </p:custDataLst>
          </p:nvPr>
        </p:nvSpPr>
        <p:spPr>
          <a:xfrm>
            <a:off x="8114030" y="2468245"/>
            <a:ext cx="3247390" cy="2306955"/>
          </a:xfrm>
          <a:prstGeom prst="rect">
            <a:avLst/>
          </a:prstGeom>
          <a:noFill/>
        </p:spPr>
        <p:txBody>
          <a:bodyPr wrap="square" rtlCol="0">
            <a:spAutoFit/>
            <a:scene3d>
              <a:camera prst="orthographicFront"/>
              <a:lightRig rig="threePt" dir="t"/>
            </a:scene3d>
            <a:sp3d contourW="12700"/>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prstClr val="black">
                    <a:lumMod val="85000"/>
                    <a:lumOff val="15000"/>
                  </a:prstClr>
                </a:solidFill>
                <a:effectLst/>
                <a:uLnTx/>
                <a:uFillTx/>
                <a:cs typeface="+mn-ea"/>
                <a:sym typeface="+mn-lt"/>
              </a:rPr>
              <a:t>打开</a:t>
            </a:r>
            <a:r>
              <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rPr>
              <a:t>APP, 选择抖音登录</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prstClr val="black">
                    <a:lumMod val="85000"/>
                    <a:lumOff val="15000"/>
                  </a:prstClr>
                </a:solidFill>
                <a:effectLst/>
                <a:uLnTx/>
                <a:uFillTx/>
                <a:cs typeface="+mn-ea"/>
                <a:sym typeface="+mn-lt"/>
              </a:rPr>
              <a:t>进入剪映首页点击最上方的“开始创作”，进入手机的照片视频库中或者素材库中选择素材，选中后点击右下角的“添加”，即可完成视频导入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625" name="图片 625"/>
          <p:cNvPicPr>
            <a:picLocks noChangeAspect="1" noChangeArrowheads="1"/>
          </p:cNvPicPr>
          <p:nvPr>
            <p:custDataLst>
              <p:tags r:id="rId1"/>
            </p:custDataLst>
          </p:nvPr>
        </p:nvPicPr>
        <p:blipFill>
          <a:blip r:embed="rId9"/>
          <a:srcRect/>
          <a:stretch>
            <a:fillRect/>
          </a:stretch>
        </p:blipFill>
        <p:spPr>
          <a:xfrm>
            <a:off x="3703955" y="1423035"/>
            <a:ext cx="2230120" cy="4826635"/>
          </a:xfrm>
          <a:prstGeom prst="rect">
            <a:avLst/>
          </a:prstGeom>
          <a:noFill/>
          <a:ln>
            <a:noFill/>
          </a:ln>
        </p:spPr>
      </p:pic>
      <p:pic>
        <p:nvPicPr>
          <p:cNvPr id="626" name="图片 626"/>
          <p:cNvPicPr>
            <a:picLocks noChangeAspect="1" noChangeArrowheads="1"/>
          </p:cNvPicPr>
          <p:nvPr>
            <p:custDataLst>
              <p:tags r:id="rId2"/>
            </p:custDataLst>
          </p:nvPr>
        </p:nvPicPr>
        <p:blipFill>
          <a:blip r:embed="rId10"/>
          <a:srcRect/>
          <a:stretch>
            <a:fillRect/>
          </a:stretch>
        </p:blipFill>
        <p:spPr>
          <a:xfrm>
            <a:off x="1170940" y="1423035"/>
            <a:ext cx="2230120" cy="4827270"/>
          </a:xfrm>
          <a:prstGeom prst="rect">
            <a:avLst/>
          </a:prstGeom>
          <a:noFill/>
          <a:ln>
            <a:noFill/>
          </a:ln>
        </p:spPr>
      </p:pic>
      <p:sp>
        <p:nvSpPr>
          <p:cNvPr id="36" name="任意多边形: 形状 62"/>
          <p:cNvSpPr/>
          <p:nvPr>
            <p:custDataLst>
              <p:tags r:id="rId3"/>
            </p:custDataLst>
          </p:nvPr>
        </p:nvSpPr>
        <p:spPr>
          <a:xfrm>
            <a:off x="8814281" y="1599544"/>
            <a:ext cx="415102" cy="415102"/>
          </a:xfrm>
          <a:prstGeom prst="ellipse">
            <a:avLst/>
          </a:prstGeom>
          <a:solidFill>
            <a:srgbClr val="006BB6"/>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37" name="任意多边形: 形状 61"/>
          <p:cNvSpPr/>
          <p:nvPr>
            <p:custDataLst>
              <p:tags r:id="rId4"/>
            </p:custDataLst>
          </p:nvPr>
        </p:nvSpPr>
        <p:spPr>
          <a:xfrm>
            <a:off x="8940732" y="1736684"/>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5" name="文本框 4"/>
          <p:cNvSpPr txBox="1"/>
          <p:nvPr>
            <p:custDataLst>
              <p:tags r:id="rId5"/>
            </p:custDataLst>
          </p:nvPr>
        </p:nvSpPr>
        <p:spPr>
          <a:xfrm>
            <a:off x="8011160" y="2165985"/>
            <a:ext cx="2020570" cy="3987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步骤</a:t>
            </a:r>
            <a:r>
              <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rPr>
              <a:t>2 剪辑视频</a:t>
            </a:r>
          </a:p>
        </p:txBody>
      </p:sp>
      <p:sp>
        <p:nvSpPr>
          <p:cNvPr id="6" name="文本框 5"/>
          <p:cNvSpPr txBox="1"/>
          <p:nvPr>
            <p:custDataLst>
              <p:tags r:id="rId6"/>
            </p:custDataLst>
          </p:nvPr>
        </p:nvSpPr>
        <p:spPr>
          <a:xfrm>
            <a:off x="6732905" y="2812415"/>
            <a:ext cx="4578985" cy="2676525"/>
          </a:xfrm>
          <a:prstGeom prst="rect">
            <a:avLst/>
          </a:prstGeom>
          <a:noFill/>
        </p:spPr>
        <p:txBody>
          <a:bodyPr wrap="square" rtlCol="0">
            <a:spAutoFit/>
            <a:scene3d>
              <a:camera prst="orthographicFront"/>
              <a:lightRig rig="threePt" dir="t"/>
            </a:scene3d>
            <a:sp3d contourW="12700"/>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sz="1600" b="0" i="0" u="none" strike="noStrike" kern="1200" cap="none" spc="0" normalizeH="0" baseline="0" noProof="0" dirty="0">
                <a:ln>
                  <a:noFill/>
                </a:ln>
                <a:solidFill>
                  <a:prstClr val="black">
                    <a:lumMod val="85000"/>
                    <a:lumOff val="15000"/>
                  </a:prstClr>
                </a:solidFill>
                <a:effectLst/>
                <a:uLnTx/>
                <a:uFillTx/>
                <a:cs typeface="+mn-ea"/>
                <a:sym typeface="+mn-lt"/>
              </a:rPr>
              <a:t>添加了视频素材后，就可以进入视频剪辑页面</a:t>
            </a:r>
            <a:r>
              <a:rPr kumimoji="0" lang="zh-CN" sz="1600" b="0" i="0" u="none" strike="noStrike" kern="1200" cap="none" spc="0" normalizeH="0" baseline="0" noProof="0" dirty="0">
                <a:ln>
                  <a:noFill/>
                </a:ln>
                <a:solidFill>
                  <a:prstClr val="black">
                    <a:lumMod val="85000"/>
                    <a:lumOff val="15000"/>
                  </a:prstClr>
                </a:solidFill>
                <a:effectLst/>
                <a:uLnTx/>
                <a:uFillTx/>
                <a:cs typeface="+mn-ea"/>
                <a:sym typeface="+mn-lt"/>
              </a:rPr>
              <a:t>，</a:t>
            </a:r>
            <a:r>
              <a:rPr kumimoji="0" sz="1600" b="0" i="0" u="none" strike="noStrike" kern="1200" cap="none" spc="0" normalizeH="0" baseline="0" noProof="0" dirty="0">
                <a:ln>
                  <a:noFill/>
                </a:ln>
                <a:solidFill>
                  <a:prstClr val="black">
                    <a:lumMod val="85000"/>
                    <a:lumOff val="15000"/>
                  </a:prstClr>
                </a:solidFill>
                <a:effectLst/>
                <a:uLnTx/>
                <a:uFillTx/>
                <a:cs typeface="+mn-ea"/>
                <a:sym typeface="+mn-lt"/>
              </a:rPr>
              <a:t>滚动视频条，定位到需要处理的视频位置</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sz="1600" b="0" i="0" u="none" strike="noStrike" kern="1200" cap="none" spc="0" normalizeH="0" baseline="0" noProof="0" dirty="0">
                <a:ln>
                  <a:noFill/>
                </a:ln>
                <a:solidFill>
                  <a:prstClr val="black">
                    <a:lumMod val="85000"/>
                    <a:lumOff val="15000"/>
                  </a:prstClr>
                </a:solidFill>
                <a:effectLst/>
                <a:uLnTx/>
                <a:uFillTx/>
                <a:cs typeface="+mn-ea"/>
                <a:sym typeface="+mn-lt"/>
              </a:rPr>
              <a:t>点击下方工具栏中的剪刀图标，进入剪辑功能页面，下方会出现剪辑功能选项，如分割、变速、音量、动画、删除、抠像、音频分离、编辑、滤镜、调节、美颜美体、蒙版、变声、倒放、定格等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0" y="565662"/>
            <a:ext cx="12192000" cy="6292337"/>
          </a:xfrm>
          <a:prstGeom prst="rect">
            <a:avLst/>
          </a:prstGeom>
          <a:ln>
            <a:noFill/>
          </a:ln>
        </p:spPr>
      </p:pic>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思维导图</a:t>
              </a:r>
            </a:p>
          </p:txBody>
        </p:sp>
        <p:grpSp>
          <p:nvGrpSpPr>
            <p:cNvPr id="17" name="组合 16"/>
            <p:cNvGrpSpPr/>
            <p:nvPr/>
          </p:nvGrpSpPr>
          <p:grpSpPr>
            <a:xfrm>
              <a:off x="412693" y="160555"/>
              <a:ext cx="739200" cy="739200"/>
              <a:chOff x="412693" y="160555"/>
              <a:chExt cx="739200" cy="739200"/>
            </a:xfrm>
          </p:grpSpPr>
          <p:sp>
            <p:nvSpPr>
              <p:cNvPr id="18" name="菱形 17"/>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9" name="菱形 18"/>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3" name="图片 2"/>
          <p:cNvPicPr>
            <a:picLocks noChangeAspect="1"/>
          </p:cNvPicPr>
          <p:nvPr>
            <p:custDataLst>
              <p:tags r:id="rId2"/>
            </p:custDataLst>
          </p:nvPr>
        </p:nvPicPr>
        <p:blipFill>
          <a:blip r:embed="rId6">
            <a:clrChange>
              <a:clrFrom>
                <a:srgbClr val="FFFFFF">
                  <a:alpha val="100000"/>
                </a:srgbClr>
              </a:clrFrom>
              <a:clrTo>
                <a:srgbClr val="FFFFFF">
                  <a:alpha val="100000"/>
                  <a:alpha val="0"/>
                </a:srgbClr>
              </a:clrTo>
            </a:clrChange>
          </a:blip>
          <a:stretch>
            <a:fillRect/>
          </a:stretch>
        </p:blipFill>
        <p:spPr>
          <a:xfrm>
            <a:off x="932815" y="1756410"/>
            <a:ext cx="10301605" cy="39109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845" y="2242185"/>
            <a:ext cx="12221845" cy="11087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628" name="图片 628"/>
          <p:cNvPicPr>
            <a:picLocks noChangeAspect="1" noChangeArrowheads="1"/>
          </p:cNvPicPr>
          <p:nvPr>
            <p:custDataLst>
              <p:tags r:id="rId1"/>
            </p:custDataLst>
          </p:nvPr>
        </p:nvPicPr>
        <p:blipFill>
          <a:blip r:embed="rId15"/>
          <a:srcRect/>
          <a:stretch>
            <a:fillRect/>
          </a:stretch>
        </p:blipFill>
        <p:spPr>
          <a:xfrm>
            <a:off x="1845945" y="1132205"/>
            <a:ext cx="1570990" cy="3401060"/>
          </a:xfrm>
          <a:prstGeom prst="rect">
            <a:avLst/>
          </a:prstGeom>
          <a:noFill/>
          <a:ln>
            <a:noFill/>
          </a:ln>
        </p:spPr>
      </p:pic>
      <p:pic>
        <p:nvPicPr>
          <p:cNvPr id="629" name="图片 629"/>
          <p:cNvPicPr>
            <a:picLocks noChangeAspect="1" noChangeArrowheads="1"/>
          </p:cNvPicPr>
          <p:nvPr>
            <p:custDataLst>
              <p:tags r:id="rId2"/>
            </p:custDataLst>
          </p:nvPr>
        </p:nvPicPr>
        <p:blipFill>
          <a:blip r:embed="rId16"/>
          <a:srcRect/>
          <a:stretch>
            <a:fillRect/>
          </a:stretch>
        </p:blipFill>
        <p:spPr>
          <a:xfrm>
            <a:off x="3674745" y="1132205"/>
            <a:ext cx="1571625" cy="3401695"/>
          </a:xfrm>
          <a:prstGeom prst="rect">
            <a:avLst/>
          </a:prstGeom>
          <a:noFill/>
          <a:ln>
            <a:noFill/>
          </a:ln>
        </p:spPr>
      </p:pic>
      <p:pic>
        <p:nvPicPr>
          <p:cNvPr id="662" name="图片 662"/>
          <p:cNvPicPr>
            <a:picLocks noChangeAspect="1" noChangeArrowheads="1"/>
          </p:cNvPicPr>
          <p:nvPr>
            <p:custDataLst>
              <p:tags r:id="rId3"/>
            </p:custDataLst>
          </p:nvPr>
        </p:nvPicPr>
        <p:blipFill>
          <a:blip r:embed="rId17" cstate="print">
            <a:extLst>
              <a:ext uri="{28A0092B-C50C-407E-A947-70E740481C1C}">
                <a14:useLocalDpi xmlns:a14="http://schemas.microsoft.com/office/drawing/2010/main" val="0"/>
              </a:ext>
            </a:extLst>
          </a:blip>
          <a:srcRect/>
          <a:stretch>
            <a:fillRect/>
          </a:stretch>
        </p:blipFill>
        <p:spPr>
          <a:xfrm>
            <a:off x="6664325" y="1132205"/>
            <a:ext cx="1634490" cy="3401060"/>
          </a:xfrm>
          <a:prstGeom prst="rect">
            <a:avLst/>
          </a:prstGeom>
          <a:noFill/>
          <a:ln>
            <a:noFill/>
          </a:ln>
        </p:spPr>
      </p:pic>
      <p:pic>
        <p:nvPicPr>
          <p:cNvPr id="663" name="图片 663"/>
          <p:cNvPicPr>
            <a:picLocks noChangeAspect="1" noChangeArrowheads="1"/>
          </p:cNvPicPr>
          <p:nvPr>
            <p:custDataLst>
              <p:tags r:id="rId4"/>
            </p:custDataLst>
          </p:nvPr>
        </p:nvPicPr>
        <p:blipFill>
          <a:blip r:embed="rId18" cstate="print">
            <a:extLst>
              <a:ext uri="{28A0092B-C50C-407E-A947-70E740481C1C}">
                <a14:useLocalDpi xmlns:a14="http://schemas.microsoft.com/office/drawing/2010/main" val="0"/>
              </a:ext>
            </a:extLst>
          </a:blip>
          <a:srcRect/>
          <a:stretch>
            <a:fillRect/>
          </a:stretch>
        </p:blipFill>
        <p:spPr>
          <a:xfrm>
            <a:off x="8586470" y="1133475"/>
            <a:ext cx="1644650" cy="3400425"/>
          </a:xfrm>
          <a:prstGeom prst="rect">
            <a:avLst/>
          </a:prstGeom>
          <a:noFill/>
          <a:ln>
            <a:noFill/>
          </a:ln>
        </p:spPr>
      </p:pic>
      <p:sp>
        <p:nvSpPr>
          <p:cNvPr id="2" name="任意多边形: 形状 62"/>
          <p:cNvSpPr/>
          <p:nvPr>
            <p:custDataLst>
              <p:tags r:id="rId5"/>
            </p:custDataLst>
          </p:nvPr>
        </p:nvSpPr>
        <p:spPr>
          <a:xfrm>
            <a:off x="2207741" y="4619604"/>
            <a:ext cx="415102" cy="415102"/>
          </a:xfrm>
          <a:prstGeom prst="ellipse">
            <a:avLst/>
          </a:prstGeom>
          <a:solidFill>
            <a:srgbClr val="006BB6"/>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3" name="任意多边形: 形状 61"/>
          <p:cNvSpPr/>
          <p:nvPr>
            <p:custDataLst>
              <p:tags r:id="rId6"/>
            </p:custDataLst>
          </p:nvPr>
        </p:nvSpPr>
        <p:spPr>
          <a:xfrm>
            <a:off x="2334192" y="4756744"/>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4" name="文本框 3"/>
          <p:cNvSpPr txBox="1"/>
          <p:nvPr>
            <p:custDataLst>
              <p:tags r:id="rId7"/>
            </p:custDataLst>
          </p:nvPr>
        </p:nvSpPr>
        <p:spPr>
          <a:xfrm>
            <a:off x="2785745" y="4638675"/>
            <a:ext cx="2193925" cy="3987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步骤</a:t>
            </a:r>
            <a:r>
              <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rPr>
              <a:t>3 添加效果</a:t>
            </a:r>
          </a:p>
        </p:txBody>
      </p:sp>
      <p:sp>
        <p:nvSpPr>
          <p:cNvPr id="7" name="文本框 6"/>
          <p:cNvSpPr txBox="1"/>
          <p:nvPr>
            <p:custDataLst>
              <p:tags r:id="rId8"/>
            </p:custDataLst>
          </p:nvPr>
        </p:nvSpPr>
        <p:spPr>
          <a:xfrm>
            <a:off x="1845945" y="5027930"/>
            <a:ext cx="3611245" cy="1198880"/>
          </a:xfrm>
          <a:prstGeom prst="rect">
            <a:avLst/>
          </a:prstGeom>
          <a:noFill/>
        </p:spPr>
        <p:txBody>
          <a:bodyPr wrap="square" rtlCol="0">
            <a:spAutoFit/>
            <a:scene3d>
              <a:camera prst="orthographicFront"/>
              <a:lightRig rig="threePt" dir="t"/>
            </a:scene3d>
            <a:sp3d contourW="12700"/>
          </a:bodyPr>
          <a:lstStyle/>
          <a:p>
            <a:pPr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sz="1600" b="0" i="0" u="none" strike="noStrike" kern="1200" cap="none" spc="0" normalizeH="0" baseline="0" noProof="0" dirty="0">
                <a:ln>
                  <a:noFill/>
                </a:ln>
                <a:solidFill>
                  <a:prstClr val="black">
                    <a:lumMod val="85000"/>
                    <a:lumOff val="15000"/>
                  </a:prstClr>
                </a:solidFill>
                <a:effectLst/>
                <a:uLnTx/>
                <a:uFillTx/>
                <a:cs typeface="+mn-ea"/>
                <a:sym typeface="+mn-lt"/>
              </a:rPr>
              <a:t>根据实际情况及视频展现效果需要，添加如音频、文本、贴纸、画中画、特效、滤镜、比例、背景等效果元素</a:t>
            </a:r>
          </a:p>
        </p:txBody>
      </p:sp>
      <p:sp>
        <p:nvSpPr>
          <p:cNvPr id="8" name="任意多边形: 形状 62"/>
          <p:cNvSpPr/>
          <p:nvPr>
            <p:custDataLst>
              <p:tags r:id="rId9"/>
            </p:custDataLst>
          </p:nvPr>
        </p:nvSpPr>
        <p:spPr>
          <a:xfrm>
            <a:off x="6906741" y="4619604"/>
            <a:ext cx="415102" cy="415102"/>
          </a:xfrm>
          <a:prstGeom prst="ellipse">
            <a:avLst/>
          </a:prstGeom>
          <a:solidFill>
            <a:srgbClr val="006BB6"/>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9" name="任意多边形: 形状 61"/>
          <p:cNvSpPr/>
          <p:nvPr>
            <p:custDataLst>
              <p:tags r:id="rId10"/>
            </p:custDataLst>
          </p:nvPr>
        </p:nvSpPr>
        <p:spPr>
          <a:xfrm>
            <a:off x="7033192" y="4756744"/>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10" name="文本框 9"/>
          <p:cNvSpPr txBox="1"/>
          <p:nvPr>
            <p:custDataLst>
              <p:tags r:id="rId11"/>
            </p:custDataLst>
          </p:nvPr>
        </p:nvSpPr>
        <p:spPr>
          <a:xfrm>
            <a:off x="7484745" y="4638675"/>
            <a:ext cx="2193925" cy="3987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步骤</a:t>
            </a:r>
            <a:r>
              <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lt"/>
              </a:rPr>
              <a:t>4 </a:t>
            </a: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rPr>
              <a:t>导出视频</a:t>
            </a:r>
          </a:p>
        </p:txBody>
      </p:sp>
      <p:sp>
        <p:nvSpPr>
          <p:cNvPr id="11" name="文本框 10"/>
          <p:cNvSpPr txBox="1"/>
          <p:nvPr>
            <p:custDataLst>
              <p:tags r:id="rId12"/>
            </p:custDataLst>
          </p:nvPr>
        </p:nvSpPr>
        <p:spPr>
          <a:xfrm>
            <a:off x="6776085" y="5027930"/>
            <a:ext cx="3611245" cy="1568450"/>
          </a:xfrm>
          <a:prstGeom prst="rect">
            <a:avLst/>
          </a:prstGeom>
          <a:noFill/>
        </p:spPr>
        <p:txBody>
          <a:bodyPr wrap="square" rtlCol="0">
            <a:spAutoFit/>
            <a:scene3d>
              <a:camera prst="orthographicFront"/>
              <a:lightRig rig="threePt" dir="t"/>
            </a:scene3d>
            <a:sp3d contourW="12700"/>
          </a:bodyPr>
          <a:lstStyle/>
          <a:p>
            <a:pPr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sz="1600" b="0" i="0" u="none" strike="noStrike" kern="1200" cap="none" spc="0" normalizeH="0" baseline="0" noProof="0" dirty="0">
                <a:ln>
                  <a:noFill/>
                </a:ln>
                <a:solidFill>
                  <a:prstClr val="black">
                    <a:lumMod val="85000"/>
                    <a:lumOff val="15000"/>
                  </a:prstClr>
                </a:solidFill>
                <a:effectLst/>
                <a:uLnTx/>
                <a:uFillTx/>
                <a:cs typeface="+mn-ea"/>
                <a:sym typeface="+mn-lt"/>
              </a:rPr>
              <a:t>点击“导出”，视频会自动保存到手机相册并同时跳转至视频发布界面，可以选择设置封面、添加话题、填写标题、以及作品发布平台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22" name="Group 2"/>
          <p:cNvGrpSpPr/>
          <p:nvPr/>
        </p:nvGrpSpPr>
        <p:grpSpPr>
          <a:xfrm>
            <a:off x="4640394" y="2306916"/>
            <a:ext cx="2911495" cy="2916361"/>
            <a:chOff x="4459607" y="2011669"/>
            <a:chExt cx="3224388" cy="3229773"/>
          </a:xfrm>
        </p:grpSpPr>
        <p:grpSp>
          <p:nvGrpSpPr>
            <p:cNvPr id="123" name="Group 187"/>
            <p:cNvGrpSpPr/>
            <p:nvPr/>
          </p:nvGrpSpPr>
          <p:grpSpPr>
            <a:xfrm>
              <a:off x="6389572" y="2349188"/>
              <a:ext cx="1292628" cy="1217224"/>
              <a:chOff x="4852988" y="1852613"/>
              <a:chExt cx="1143000" cy="1076325"/>
            </a:xfrm>
          </p:grpSpPr>
          <p:sp>
            <p:nvSpPr>
              <p:cNvPr id="145" name="Freeform: Shape 188"/>
              <p:cNvSpPr/>
              <p:nvPr>
                <p:custDataLst>
                  <p:tags r:id="rId30"/>
                </p:custDataLst>
              </p:nvPr>
            </p:nvSpPr>
            <p:spPr bwMode="auto">
              <a:xfrm>
                <a:off x="4852988" y="1852613"/>
                <a:ext cx="1143000" cy="1076325"/>
              </a:xfrm>
              <a:custGeom>
                <a:avLst/>
                <a:gdLst/>
                <a:ahLst/>
                <a:cxnLst>
                  <a:cxn ang="0">
                    <a:pos x="604" y="11"/>
                  </a:cxn>
                  <a:cxn ang="0">
                    <a:pos x="686" y="11"/>
                  </a:cxn>
                  <a:cxn ang="0">
                    <a:pos x="1077" y="465"/>
                  </a:cxn>
                  <a:cxn ang="0">
                    <a:pos x="1275" y="1032"/>
                  </a:cxn>
                  <a:cxn ang="0">
                    <a:pos x="1234" y="1102"/>
                  </a:cxn>
                  <a:cxn ang="0">
                    <a:pos x="645" y="1214"/>
                  </a:cxn>
                  <a:cxn ang="0">
                    <a:pos x="56" y="1102"/>
                  </a:cxn>
                  <a:cxn ang="0">
                    <a:pos x="15" y="1032"/>
                  </a:cxn>
                  <a:cxn ang="0">
                    <a:pos x="213" y="465"/>
                  </a:cxn>
                  <a:cxn ang="0">
                    <a:pos x="604" y="11"/>
                  </a:cxn>
                </a:cxnLst>
                <a:rect l="0" t="0" r="r" b="b"/>
                <a:pathLst>
                  <a:path w="1290" h="1214">
                    <a:moveTo>
                      <a:pt x="604" y="11"/>
                    </a:moveTo>
                    <a:cubicBezTo>
                      <a:pt x="627" y="0"/>
                      <a:pt x="663" y="0"/>
                      <a:pt x="686" y="11"/>
                    </a:cubicBezTo>
                    <a:cubicBezTo>
                      <a:pt x="686" y="11"/>
                      <a:pt x="864" y="96"/>
                      <a:pt x="1077" y="465"/>
                    </a:cubicBezTo>
                    <a:cubicBezTo>
                      <a:pt x="1290" y="835"/>
                      <a:pt x="1275" y="1032"/>
                      <a:pt x="1275" y="1032"/>
                    </a:cubicBezTo>
                    <a:cubicBezTo>
                      <a:pt x="1273" y="1056"/>
                      <a:pt x="1255" y="1088"/>
                      <a:pt x="1234" y="1102"/>
                    </a:cubicBezTo>
                    <a:cubicBezTo>
                      <a:pt x="1234" y="1102"/>
                      <a:pt x="1072" y="1214"/>
                      <a:pt x="645" y="1214"/>
                    </a:cubicBezTo>
                    <a:cubicBezTo>
                      <a:pt x="219" y="1214"/>
                      <a:pt x="56" y="1102"/>
                      <a:pt x="56" y="1102"/>
                    </a:cubicBezTo>
                    <a:cubicBezTo>
                      <a:pt x="35" y="1088"/>
                      <a:pt x="17" y="1056"/>
                      <a:pt x="15" y="1032"/>
                    </a:cubicBezTo>
                    <a:cubicBezTo>
                      <a:pt x="15" y="1032"/>
                      <a:pt x="0" y="835"/>
                      <a:pt x="213" y="465"/>
                    </a:cubicBezTo>
                    <a:cubicBezTo>
                      <a:pt x="426" y="96"/>
                      <a:pt x="604" y="11"/>
                      <a:pt x="604" y="11"/>
                    </a:cubicBezTo>
                    <a:close/>
                  </a:path>
                </a:pathLst>
              </a:custGeom>
              <a:noFill/>
              <a:ln w="9" cap="flat">
                <a:solidFill>
                  <a:srgbClr val="4792D1"/>
                </a:solidFill>
                <a:prstDash val="solid"/>
                <a:miter lim="800000"/>
              </a:ln>
            </p:spPr>
            <p:txBody>
              <a:bodyPr anchor="ctr"/>
              <a:lstStyle/>
              <a:p>
                <a:pPr algn="ctr"/>
                <a:endParaRPr sz="1350" dirty="0">
                  <a:ea typeface="黑体" panose="02010609060101010101" charset="-122"/>
                  <a:cs typeface="+mn-ea"/>
                  <a:sym typeface="+mn-lt"/>
                </a:endParaRPr>
              </a:p>
            </p:txBody>
          </p:sp>
          <p:sp>
            <p:nvSpPr>
              <p:cNvPr id="146" name="Freeform: Shape 189"/>
              <p:cNvSpPr/>
              <p:nvPr>
                <p:custDataLst>
                  <p:tags r:id="rId31"/>
                </p:custDataLst>
              </p:nvPr>
            </p:nvSpPr>
            <p:spPr bwMode="auto">
              <a:xfrm>
                <a:off x="4937125" y="1925638"/>
                <a:ext cx="976313" cy="931863"/>
              </a:xfrm>
              <a:custGeom>
                <a:avLst/>
                <a:gdLst/>
                <a:ahLst/>
                <a:cxnLst>
                  <a:cxn ang="0">
                    <a:pos x="550" y="1051"/>
                  </a:cxn>
                  <a:cxn ang="0">
                    <a:pos x="7" y="954"/>
                  </a:cxn>
                  <a:cxn ang="0">
                    <a:pos x="0" y="942"/>
                  </a:cxn>
                  <a:cxn ang="0">
                    <a:pos x="187" y="422"/>
                  </a:cxn>
                  <a:cxn ang="0">
                    <a:pos x="543" y="0"/>
                  </a:cxn>
                  <a:cxn ang="0">
                    <a:pos x="550" y="0"/>
                  </a:cxn>
                  <a:cxn ang="0">
                    <a:pos x="557" y="0"/>
                  </a:cxn>
                  <a:cxn ang="0">
                    <a:pos x="913" y="422"/>
                  </a:cxn>
                  <a:cxn ang="0">
                    <a:pos x="1101" y="941"/>
                  </a:cxn>
                  <a:cxn ang="0">
                    <a:pos x="1094" y="954"/>
                  </a:cxn>
                  <a:cxn ang="0">
                    <a:pos x="550" y="105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rgbClr val="4792D1"/>
              </a:solidFill>
              <a:ln w="9525">
                <a:noFill/>
                <a:round/>
              </a:ln>
            </p:spPr>
            <p:txBody>
              <a:bodyPr anchor="ctr"/>
              <a:lstStyle/>
              <a:p>
                <a:pPr algn="ctr"/>
                <a:endParaRPr sz="1350" dirty="0">
                  <a:ea typeface="黑体" panose="02010609060101010101" charset="-122"/>
                  <a:cs typeface="+mn-ea"/>
                  <a:sym typeface="+mn-lt"/>
                </a:endParaRPr>
              </a:p>
            </p:txBody>
          </p:sp>
        </p:grpSp>
        <p:grpSp>
          <p:nvGrpSpPr>
            <p:cNvPr id="124" name="Group 190"/>
            <p:cNvGrpSpPr/>
            <p:nvPr/>
          </p:nvGrpSpPr>
          <p:grpSpPr>
            <a:xfrm>
              <a:off x="5423693" y="2011669"/>
              <a:ext cx="1292628" cy="1217224"/>
              <a:chOff x="3998913" y="1554163"/>
              <a:chExt cx="1143000" cy="1076325"/>
            </a:xfrm>
          </p:grpSpPr>
          <p:sp>
            <p:nvSpPr>
              <p:cNvPr id="143" name="Freeform: Shape 191"/>
              <p:cNvSpPr/>
              <p:nvPr>
                <p:custDataLst>
                  <p:tags r:id="rId28"/>
                </p:custDataLst>
              </p:nvPr>
            </p:nvSpPr>
            <p:spPr bwMode="auto">
              <a:xfrm>
                <a:off x="3998913" y="1554163"/>
                <a:ext cx="1143000" cy="1076325"/>
              </a:xfrm>
              <a:custGeom>
                <a:avLst/>
                <a:gdLst/>
                <a:ahLst/>
                <a:cxnLst>
                  <a:cxn ang="0">
                    <a:pos x="15" y="182"/>
                  </a:cxn>
                  <a:cxn ang="0">
                    <a:pos x="56" y="112"/>
                  </a:cxn>
                  <a:cxn ang="0">
                    <a:pos x="645" y="0"/>
                  </a:cxn>
                  <a:cxn ang="0">
                    <a:pos x="1234" y="112"/>
                  </a:cxn>
                  <a:cxn ang="0">
                    <a:pos x="1275" y="182"/>
                  </a:cxn>
                  <a:cxn ang="0">
                    <a:pos x="1077" y="749"/>
                  </a:cxn>
                  <a:cxn ang="0">
                    <a:pos x="686" y="1203"/>
                  </a:cxn>
                  <a:cxn ang="0">
                    <a:pos x="604" y="1203"/>
                  </a:cxn>
                  <a:cxn ang="0">
                    <a:pos x="213" y="749"/>
                  </a:cxn>
                  <a:cxn ang="0">
                    <a:pos x="15" y="182"/>
                  </a:cxn>
                </a:cxnLst>
                <a:rect l="0" t="0" r="r" b="b"/>
                <a:pathLst>
                  <a:path w="1290" h="1214">
                    <a:moveTo>
                      <a:pt x="15" y="182"/>
                    </a:moveTo>
                    <a:cubicBezTo>
                      <a:pt x="17" y="158"/>
                      <a:pt x="35" y="126"/>
                      <a:pt x="56" y="112"/>
                    </a:cubicBezTo>
                    <a:cubicBezTo>
                      <a:pt x="56" y="112"/>
                      <a:pt x="219" y="0"/>
                      <a:pt x="645" y="0"/>
                    </a:cubicBezTo>
                    <a:cubicBezTo>
                      <a:pt x="1072" y="0"/>
                      <a:pt x="1234" y="112"/>
                      <a:pt x="1234" y="112"/>
                    </a:cubicBezTo>
                    <a:cubicBezTo>
                      <a:pt x="1255" y="126"/>
                      <a:pt x="1273" y="158"/>
                      <a:pt x="1275" y="182"/>
                    </a:cubicBezTo>
                    <a:cubicBezTo>
                      <a:pt x="1275" y="182"/>
                      <a:pt x="1290" y="379"/>
                      <a:pt x="1077" y="749"/>
                    </a:cubicBezTo>
                    <a:cubicBezTo>
                      <a:pt x="864" y="1118"/>
                      <a:pt x="686" y="1203"/>
                      <a:pt x="686" y="1203"/>
                    </a:cubicBezTo>
                    <a:cubicBezTo>
                      <a:pt x="663" y="1214"/>
                      <a:pt x="627" y="1214"/>
                      <a:pt x="604" y="1203"/>
                    </a:cubicBezTo>
                    <a:cubicBezTo>
                      <a:pt x="604" y="1203"/>
                      <a:pt x="426" y="1118"/>
                      <a:pt x="213" y="749"/>
                    </a:cubicBezTo>
                    <a:cubicBezTo>
                      <a:pt x="0" y="379"/>
                      <a:pt x="15" y="182"/>
                      <a:pt x="15" y="182"/>
                    </a:cubicBezTo>
                    <a:close/>
                  </a:path>
                </a:pathLst>
              </a:custGeom>
              <a:solidFill>
                <a:schemeClr val="bg1"/>
              </a:solidFill>
              <a:ln w="9" cap="flat">
                <a:solidFill>
                  <a:srgbClr val="006BB6"/>
                </a:solidFill>
                <a:prstDash val="solid"/>
                <a:miter lim="800000"/>
              </a:ln>
            </p:spPr>
            <p:txBody>
              <a:bodyPr anchor="ctr"/>
              <a:lstStyle/>
              <a:p>
                <a:pPr algn="ctr"/>
                <a:endParaRPr sz="1350" dirty="0">
                  <a:ea typeface="黑体" panose="02010609060101010101" charset="-122"/>
                  <a:cs typeface="+mn-ea"/>
                  <a:sym typeface="+mn-lt"/>
                </a:endParaRPr>
              </a:p>
            </p:txBody>
          </p:sp>
          <p:sp>
            <p:nvSpPr>
              <p:cNvPr id="144" name="Freeform: Shape 192"/>
              <p:cNvSpPr/>
              <p:nvPr>
                <p:custDataLst>
                  <p:tags r:id="rId29"/>
                </p:custDataLst>
              </p:nvPr>
            </p:nvSpPr>
            <p:spPr bwMode="auto">
              <a:xfrm>
                <a:off x="4081463" y="1625600"/>
                <a:ext cx="977900" cy="931863"/>
              </a:xfrm>
              <a:custGeom>
                <a:avLst/>
                <a:gdLst/>
                <a:ahLst/>
                <a:cxnLst>
                  <a:cxn ang="0">
                    <a:pos x="551" y="1051"/>
                  </a:cxn>
                  <a:cxn ang="0">
                    <a:pos x="544" y="1051"/>
                  </a:cxn>
                  <a:cxn ang="0">
                    <a:pos x="188" y="629"/>
                  </a:cxn>
                  <a:cxn ang="0">
                    <a:pos x="1" y="109"/>
                  </a:cxn>
                  <a:cxn ang="0">
                    <a:pos x="8" y="97"/>
                  </a:cxn>
                  <a:cxn ang="0">
                    <a:pos x="551" y="0"/>
                  </a:cxn>
                  <a:cxn ang="0">
                    <a:pos x="1094" y="97"/>
                  </a:cxn>
                  <a:cxn ang="0">
                    <a:pos x="1101" y="109"/>
                  </a:cxn>
                  <a:cxn ang="0">
                    <a:pos x="914" y="629"/>
                  </a:cxn>
                  <a:cxn ang="0">
                    <a:pos x="558" y="1051"/>
                  </a:cxn>
                  <a:cxn ang="0">
                    <a:pos x="551" y="105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solidFill>
                <a:srgbClr val="006BB6"/>
              </a:solidFill>
              <a:ln w="9525">
                <a:noFill/>
                <a:round/>
              </a:ln>
            </p:spPr>
            <p:txBody>
              <a:bodyPr anchor="ctr"/>
              <a:lstStyle/>
              <a:p>
                <a:pPr algn="ctr"/>
                <a:endParaRPr sz="1350" dirty="0">
                  <a:ea typeface="黑体" panose="02010609060101010101" charset="-122"/>
                  <a:cs typeface="+mn-ea"/>
                  <a:sym typeface="+mn-lt"/>
                </a:endParaRPr>
              </a:p>
            </p:txBody>
          </p:sp>
        </p:grpSp>
        <p:grpSp>
          <p:nvGrpSpPr>
            <p:cNvPr id="125" name="Group 193"/>
            <p:cNvGrpSpPr/>
            <p:nvPr/>
          </p:nvGrpSpPr>
          <p:grpSpPr>
            <a:xfrm>
              <a:off x="6391367" y="3681313"/>
              <a:ext cx="1292628" cy="1217224"/>
              <a:chOff x="4854575" y="3030538"/>
              <a:chExt cx="1143000" cy="1076325"/>
            </a:xfrm>
          </p:grpSpPr>
          <p:sp>
            <p:nvSpPr>
              <p:cNvPr id="141" name="Freeform: Shape 194"/>
              <p:cNvSpPr/>
              <p:nvPr>
                <p:custDataLst>
                  <p:tags r:id="rId26"/>
                </p:custDataLst>
              </p:nvPr>
            </p:nvSpPr>
            <p:spPr bwMode="auto">
              <a:xfrm>
                <a:off x="4854575" y="3030538"/>
                <a:ext cx="1143000" cy="1076325"/>
              </a:xfrm>
              <a:custGeom>
                <a:avLst/>
                <a:gdLst/>
                <a:ahLst/>
                <a:cxnLst>
                  <a:cxn ang="0">
                    <a:pos x="1234" y="112"/>
                  </a:cxn>
                  <a:cxn ang="0">
                    <a:pos x="1275" y="182"/>
                  </a:cxn>
                  <a:cxn ang="0">
                    <a:pos x="1077" y="748"/>
                  </a:cxn>
                  <a:cxn ang="0">
                    <a:pos x="686" y="1203"/>
                  </a:cxn>
                  <a:cxn ang="0">
                    <a:pos x="604" y="1203"/>
                  </a:cxn>
                  <a:cxn ang="0">
                    <a:pos x="213" y="748"/>
                  </a:cxn>
                  <a:cxn ang="0">
                    <a:pos x="15" y="182"/>
                  </a:cxn>
                  <a:cxn ang="0">
                    <a:pos x="56" y="112"/>
                  </a:cxn>
                  <a:cxn ang="0">
                    <a:pos x="645" y="0"/>
                  </a:cxn>
                  <a:cxn ang="0">
                    <a:pos x="1234" y="112"/>
                  </a:cxn>
                </a:cxnLst>
                <a:rect l="0" t="0" r="r" b="b"/>
                <a:pathLst>
                  <a:path w="1290" h="1214">
                    <a:moveTo>
                      <a:pt x="1234" y="112"/>
                    </a:moveTo>
                    <a:cubicBezTo>
                      <a:pt x="1255" y="126"/>
                      <a:pt x="1273" y="157"/>
                      <a:pt x="1275" y="182"/>
                    </a:cubicBezTo>
                    <a:cubicBezTo>
                      <a:pt x="1275" y="182"/>
                      <a:pt x="1290" y="379"/>
                      <a:pt x="1077" y="748"/>
                    </a:cubicBezTo>
                    <a:cubicBezTo>
                      <a:pt x="864" y="1118"/>
                      <a:pt x="686" y="1203"/>
                      <a:pt x="686" y="1203"/>
                    </a:cubicBezTo>
                    <a:cubicBezTo>
                      <a:pt x="663" y="1214"/>
                      <a:pt x="627" y="1214"/>
                      <a:pt x="604" y="1203"/>
                    </a:cubicBezTo>
                    <a:cubicBezTo>
                      <a:pt x="604" y="1203"/>
                      <a:pt x="426" y="1118"/>
                      <a:pt x="213" y="748"/>
                    </a:cubicBezTo>
                    <a:cubicBezTo>
                      <a:pt x="0" y="379"/>
                      <a:pt x="15" y="182"/>
                      <a:pt x="15" y="182"/>
                    </a:cubicBezTo>
                    <a:cubicBezTo>
                      <a:pt x="17" y="157"/>
                      <a:pt x="35" y="126"/>
                      <a:pt x="56" y="112"/>
                    </a:cubicBezTo>
                    <a:cubicBezTo>
                      <a:pt x="56" y="112"/>
                      <a:pt x="218" y="0"/>
                      <a:pt x="645" y="0"/>
                    </a:cubicBezTo>
                    <a:cubicBezTo>
                      <a:pt x="1071" y="0"/>
                      <a:pt x="1234" y="112"/>
                      <a:pt x="1234" y="112"/>
                    </a:cubicBezTo>
                    <a:close/>
                  </a:path>
                </a:pathLst>
              </a:custGeom>
              <a:noFill/>
              <a:ln w="9" cap="flat">
                <a:solidFill>
                  <a:srgbClr val="006BB6"/>
                </a:solidFill>
                <a:prstDash val="solid"/>
                <a:miter lim="800000"/>
              </a:ln>
            </p:spPr>
            <p:txBody>
              <a:bodyPr anchor="ctr"/>
              <a:lstStyle/>
              <a:p>
                <a:pPr algn="ctr"/>
                <a:endParaRPr sz="1350" dirty="0">
                  <a:ea typeface="黑体" panose="02010609060101010101" charset="-122"/>
                  <a:cs typeface="+mn-ea"/>
                  <a:sym typeface="+mn-lt"/>
                </a:endParaRPr>
              </a:p>
            </p:txBody>
          </p:sp>
          <p:sp>
            <p:nvSpPr>
              <p:cNvPr id="142" name="Freeform: Shape 195"/>
              <p:cNvSpPr/>
              <p:nvPr>
                <p:custDataLst>
                  <p:tags r:id="rId27"/>
                </p:custDataLst>
              </p:nvPr>
            </p:nvSpPr>
            <p:spPr bwMode="auto">
              <a:xfrm>
                <a:off x="4937125" y="3101975"/>
                <a:ext cx="977900" cy="931863"/>
              </a:xfrm>
              <a:custGeom>
                <a:avLst/>
                <a:gdLst/>
                <a:ahLst/>
                <a:cxnLst>
                  <a:cxn ang="0">
                    <a:pos x="551" y="1051"/>
                  </a:cxn>
                  <a:cxn ang="0">
                    <a:pos x="544" y="1050"/>
                  </a:cxn>
                  <a:cxn ang="0">
                    <a:pos x="188" y="628"/>
                  </a:cxn>
                  <a:cxn ang="0">
                    <a:pos x="1" y="109"/>
                  </a:cxn>
                  <a:cxn ang="0">
                    <a:pos x="7" y="97"/>
                  </a:cxn>
                  <a:cxn ang="0">
                    <a:pos x="551" y="0"/>
                  </a:cxn>
                  <a:cxn ang="0">
                    <a:pos x="1094" y="97"/>
                  </a:cxn>
                  <a:cxn ang="0">
                    <a:pos x="1101" y="109"/>
                  </a:cxn>
                  <a:cxn ang="0">
                    <a:pos x="914" y="628"/>
                  </a:cxn>
                  <a:cxn ang="0">
                    <a:pos x="558" y="1050"/>
                  </a:cxn>
                  <a:cxn ang="0">
                    <a:pos x="551" y="105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solidFill>
                <a:srgbClr val="006BB6"/>
              </a:solidFill>
              <a:ln w="9525">
                <a:noFill/>
                <a:round/>
              </a:ln>
            </p:spPr>
            <p:txBody>
              <a:bodyPr anchor="ctr"/>
              <a:lstStyle/>
              <a:p>
                <a:pPr algn="ctr"/>
                <a:endParaRPr sz="1350" dirty="0">
                  <a:ea typeface="黑体" panose="02010609060101010101" charset="-122"/>
                  <a:cs typeface="+mn-ea"/>
                  <a:sym typeface="+mn-lt"/>
                </a:endParaRPr>
              </a:p>
            </p:txBody>
          </p:sp>
        </p:grpSp>
        <p:grpSp>
          <p:nvGrpSpPr>
            <p:cNvPr id="126" name="Group 196"/>
            <p:cNvGrpSpPr/>
            <p:nvPr/>
          </p:nvGrpSpPr>
          <p:grpSpPr>
            <a:xfrm>
              <a:off x="4459607" y="2354574"/>
              <a:ext cx="1294423" cy="1217224"/>
              <a:chOff x="3146425" y="1857375"/>
              <a:chExt cx="1144588" cy="1076325"/>
            </a:xfrm>
          </p:grpSpPr>
          <p:sp>
            <p:nvSpPr>
              <p:cNvPr id="139" name="Freeform: Shape 197"/>
              <p:cNvSpPr/>
              <p:nvPr>
                <p:custDataLst>
                  <p:tags r:id="rId24"/>
                </p:custDataLst>
              </p:nvPr>
            </p:nvSpPr>
            <p:spPr bwMode="auto">
              <a:xfrm>
                <a:off x="3146425" y="1857375"/>
                <a:ext cx="1144588" cy="1076325"/>
              </a:xfrm>
              <a:custGeom>
                <a:avLst/>
                <a:gdLst/>
                <a:ahLst/>
                <a:cxnLst>
                  <a:cxn ang="0">
                    <a:pos x="56" y="1102"/>
                  </a:cxn>
                  <a:cxn ang="0">
                    <a:pos x="15" y="1032"/>
                  </a:cxn>
                  <a:cxn ang="0">
                    <a:pos x="213" y="466"/>
                  </a:cxn>
                  <a:cxn ang="0">
                    <a:pos x="604" y="11"/>
                  </a:cxn>
                  <a:cxn ang="0">
                    <a:pos x="686" y="11"/>
                  </a:cxn>
                  <a:cxn ang="0">
                    <a:pos x="1077" y="466"/>
                  </a:cxn>
                  <a:cxn ang="0">
                    <a:pos x="1275" y="1032"/>
                  </a:cxn>
                  <a:cxn ang="0">
                    <a:pos x="1234" y="1102"/>
                  </a:cxn>
                  <a:cxn ang="0">
                    <a:pos x="645" y="1214"/>
                  </a:cxn>
                  <a:cxn ang="0">
                    <a:pos x="56" y="1102"/>
                  </a:cxn>
                </a:cxnLst>
                <a:rect l="0" t="0" r="r" b="b"/>
                <a:pathLst>
                  <a:path w="1290" h="1214">
                    <a:moveTo>
                      <a:pt x="56" y="1102"/>
                    </a:moveTo>
                    <a:cubicBezTo>
                      <a:pt x="35" y="1088"/>
                      <a:pt x="17" y="1057"/>
                      <a:pt x="15" y="1032"/>
                    </a:cubicBezTo>
                    <a:cubicBezTo>
                      <a:pt x="15" y="1032"/>
                      <a:pt x="0" y="835"/>
                      <a:pt x="213" y="466"/>
                    </a:cubicBezTo>
                    <a:cubicBezTo>
                      <a:pt x="426" y="96"/>
                      <a:pt x="604" y="11"/>
                      <a:pt x="604" y="11"/>
                    </a:cubicBezTo>
                    <a:cubicBezTo>
                      <a:pt x="627" y="0"/>
                      <a:pt x="663" y="0"/>
                      <a:pt x="686" y="11"/>
                    </a:cubicBezTo>
                    <a:cubicBezTo>
                      <a:pt x="686" y="11"/>
                      <a:pt x="864" y="96"/>
                      <a:pt x="1077" y="466"/>
                    </a:cubicBezTo>
                    <a:cubicBezTo>
                      <a:pt x="1290" y="835"/>
                      <a:pt x="1275" y="1032"/>
                      <a:pt x="1275" y="1032"/>
                    </a:cubicBezTo>
                    <a:cubicBezTo>
                      <a:pt x="1273" y="1057"/>
                      <a:pt x="1255" y="1088"/>
                      <a:pt x="1234" y="1102"/>
                    </a:cubicBezTo>
                    <a:cubicBezTo>
                      <a:pt x="1234" y="1102"/>
                      <a:pt x="1071" y="1214"/>
                      <a:pt x="645" y="1214"/>
                    </a:cubicBezTo>
                    <a:cubicBezTo>
                      <a:pt x="218" y="1214"/>
                      <a:pt x="56" y="1102"/>
                      <a:pt x="56" y="1102"/>
                    </a:cubicBezTo>
                    <a:close/>
                  </a:path>
                </a:pathLst>
              </a:custGeom>
              <a:noFill/>
              <a:ln w="9" cap="flat">
                <a:solidFill>
                  <a:srgbClr val="4792D1"/>
                </a:solidFill>
                <a:prstDash val="solid"/>
                <a:miter lim="800000"/>
              </a:ln>
            </p:spPr>
            <p:txBody>
              <a:bodyPr anchor="ctr"/>
              <a:lstStyle/>
              <a:p>
                <a:pPr algn="ctr"/>
                <a:endParaRPr sz="1350" dirty="0">
                  <a:ea typeface="黑体" panose="02010609060101010101" charset="-122"/>
                  <a:cs typeface="+mn-ea"/>
                  <a:sym typeface="+mn-lt"/>
                </a:endParaRPr>
              </a:p>
            </p:txBody>
          </p:sp>
          <p:sp>
            <p:nvSpPr>
              <p:cNvPr id="140" name="Freeform: Shape 198"/>
              <p:cNvSpPr/>
              <p:nvPr>
                <p:custDataLst>
                  <p:tags r:id="rId25"/>
                </p:custDataLst>
              </p:nvPr>
            </p:nvSpPr>
            <p:spPr bwMode="auto">
              <a:xfrm>
                <a:off x="3230563" y="1930400"/>
                <a:ext cx="976313" cy="931863"/>
              </a:xfrm>
              <a:custGeom>
                <a:avLst/>
                <a:gdLst/>
                <a:ahLst/>
                <a:cxnLst>
                  <a:cxn ang="0">
                    <a:pos x="551" y="1051"/>
                  </a:cxn>
                  <a:cxn ang="0">
                    <a:pos x="7" y="954"/>
                  </a:cxn>
                  <a:cxn ang="0">
                    <a:pos x="1" y="942"/>
                  </a:cxn>
                  <a:cxn ang="0">
                    <a:pos x="188" y="423"/>
                  </a:cxn>
                  <a:cxn ang="0">
                    <a:pos x="544" y="1"/>
                  </a:cxn>
                  <a:cxn ang="0">
                    <a:pos x="551" y="0"/>
                  </a:cxn>
                  <a:cxn ang="0">
                    <a:pos x="558" y="1"/>
                  </a:cxn>
                  <a:cxn ang="0">
                    <a:pos x="914" y="423"/>
                  </a:cxn>
                  <a:cxn ang="0">
                    <a:pos x="1101" y="942"/>
                  </a:cxn>
                  <a:cxn ang="0">
                    <a:pos x="1094" y="954"/>
                  </a:cxn>
                  <a:cxn ang="0">
                    <a:pos x="551" y="105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solidFill>
                <a:srgbClr val="4792D1"/>
              </a:solidFill>
              <a:ln w="9525">
                <a:noFill/>
                <a:round/>
              </a:ln>
            </p:spPr>
            <p:txBody>
              <a:bodyPr anchor="ctr"/>
              <a:lstStyle/>
              <a:p>
                <a:pPr algn="ctr"/>
                <a:endParaRPr sz="1350" dirty="0">
                  <a:ea typeface="黑体" panose="02010609060101010101" charset="-122"/>
                  <a:cs typeface="+mn-ea"/>
                  <a:sym typeface="+mn-lt"/>
                </a:endParaRPr>
              </a:p>
            </p:txBody>
          </p:sp>
        </p:grpSp>
        <p:grpSp>
          <p:nvGrpSpPr>
            <p:cNvPr id="127" name="Group 199"/>
            <p:cNvGrpSpPr/>
            <p:nvPr/>
          </p:nvGrpSpPr>
          <p:grpSpPr>
            <a:xfrm>
              <a:off x="5427284" y="4022422"/>
              <a:ext cx="1294423" cy="1219020"/>
              <a:chOff x="4002088" y="3332163"/>
              <a:chExt cx="1144588" cy="1077913"/>
            </a:xfrm>
          </p:grpSpPr>
          <p:sp>
            <p:nvSpPr>
              <p:cNvPr id="137" name="Freeform: Shape 200"/>
              <p:cNvSpPr/>
              <p:nvPr>
                <p:custDataLst>
                  <p:tags r:id="rId22"/>
                </p:custDataLst>
              </p:nvPr>
            </p:nvSpPr>
            <p:spPr bwMode="auto">
              <a:xfrm>
                <a:off x="4002088" y="3332163"/>
                <a:ext cx="1144588" cy="1077913"/>
              </a:xfrm>
              <a:custGeom>
                <a:avLst/>
                <a:gdLst/>
                <a:ahLst/>
                <a:cxnLst>
                  <a:cxn ang="0">
                    <a:pos x="1276" y="1032"/>
                  </a:cxn>
                  <a:cxn ang="0">
                    <a:pos x="1235" y="1102"/>
                  </a:cxn>
                  <a:cxn ang="0">
                    <a:pos x="646" y="1214"/>
                  </a:cxn>
                  <a:cxn ang="0">
                    <a:pos x="56" y="1102"/>
                  </a:cxn>
                  <a:cxn ang="0">
                    <a:pos x="16" y="1032"/>
                  </a:cxn>
                  <a:cxn ang="0">
                    <a:pos x="214" y="465"/>
                  </a:cxn>
                  <a:cxn ang="0">
                    <a:pos x="605" y="11"/>
                  </a:cxn>
                  <a:cxn ang="0">
                    <a:pos x="687" y="11"/>
                  </a:cxn>
                  <a:cxn ang="0">
                    <a:pos x="1078" y="465"/>
                  </a:cxn>
                  <a:cxn ang="0">
                    <a:pos x="1276" y="1032"/>
                  </a:cxn>
                </a:cxnLst>
                <a:rect l="0" t="0" r="r" b="b"/>
                <a:pathLst>
                  <a:path w="1291" h="1214">
                    <a:moveTo>
                      <a:pt x="1276" y="1032"/>
                    </a:moveTo>
                    <a:cubicBezTo>
                      <a:pt x="1274" y="1056"/>
                      <a:pt x="1256" y="1088"/>
                      <a:pt x="1235" y="1102"/>
                    </a:cubicBezTo>
                    <a:cubicBezTo>
                      <a:pt x="1235" y="1102"/>
                      <a:pt x="1072" y="1214"/>
                      <a:pt x="646" y="1214"/>
                    </a:cubicBezTo>
                    <a:cubicBezTo>
                      <a:pt x="219" y="1214"/>
                      <a:pt x="56" y="1102"/>
                      <a:pt x="56" y="1102"/>
                    </a:cubicBezTo>
                    <a:cubicBezTo>
                      <a:pt x="36" y="1088"/>
                      <a:pt x="18" y="1056"/>
                      <a:pt x="16" y="1032"/>
                    </a:cubicBezTo>
                    <a:cubicBezTo>
                      <a:pt x="16" y="1032"/>
                      <a:pt x="0" y="835"/>
                      <a:pt x="214" y="465"/>
                    </a:cubicBezTo>
                    <a:cubicBezTo>
                      <a:pt x="427" y="96"/>
                      <a:pt x="605" y="11"/>
                      <a:pt x="605" y="11"/>
                    </a:cubicBezTo>
                    <a:cubicBezTo>
                      <a:pt x="627" y="0"/>
                      <a:pt x="664" y="0"/>
                      <a:pt x="687" y="11"/>
                    </a:cubicBezTo>
                    <a:cubicBezTo>
                      <a:pt x="687" y="11"/>
                      <a:pt x="865" y="96"/>
                      <a:pt x="1078" y="465"/>
                    </a:cubicBezTo>
                    <a:cubicBezTo>
                      <a:pt x="1291" y="835"/>
                      <a:pt x="1276" y="1032"/>
                      <a:pt x="1276" y="1032"/>
                    </a:cubicBezTo>
                    <a:close/>
                  </a:path>
                </a:pathLst>
              </a:custGeom>
              <a:solidFill>
                <a:schemeClr val="bg1"/>
              </a:solidFill>
              <a:ln w="9" cap="flat">
                <a:solidFill>
                  <a:srgbClr val="4792D1"/>
                </a:solidFill>
                <a:prstDash val="solid"/>
                <a:miter lim="800000"/>
              </a:ln>
            </p:spPr>
            <p:txBody>
              <a:bodyPr anchor="ctr"/>
              <a:lstStyle/>
              <a:p>
                <a:pPr algn="ctr"/>
                <a:endParaRPr sz="1350" dirty="0">
                  <a:ea typeface="黑体" panose="02010609060101010101" charset="-122"/>
                  <a:cs typeface="+mn-ea"/>
                  <a:sym typeface="+mn-lt"/>
                </a:endParaRPr>
              </a:p>
            </p:txBody>
          </p:sp>
          <p:sp>
            <p:nvSpPr>
              <p:cNvPr id="138" name="Freeform: Shape 201"/>
              <p:cNvSpPr/>
              <p:nvPr>
                <p:custDataLst>
                  <p:tags r:id="rId23"/>
                </p:custDataLst>
              </p:nvPr>
            </p:nvSpPr>
            <p:spPr bwMode="auto">
              <a:xfrm>
                <a:off x="4086225" y="3406775"/>
                <a:ext cx="976313" cy="931863"/>
              </a:xfrm>
              <a:custGeom>
                <a:avLst/>
                <a:gdLst/>
                <a:ahLst/>
                <a:cxnLst>
                  <a:cxn ang="0">
                    <a:pos x="551" y="1051"/>
                  </a:cxn>
                  <a:cxn ang="0">
                    <a:pos x="7" y="954"/>
                  </a:cxn>
                  <a:cxn ang="0">
                    <a:pos x="0" y="942"/>
                  </a:cxn>
                  <a:cxn ang="0">
                    <a:pos x="188" y="422"/>
                  </a:cxn>
                  <a:cxn ang="0">
                    <a:pos x="544" y="0"/>
                  </a:cxn>
                  <a:cxn ang="0">
                    <a:pos x="551" y="0"/>
                  </a:cxn>
                  <a:cxn ang="0">
                    <a:pos x="558" y="0"/>
                  </a:cxn>
                  <a:cxn ang="0">
                    <a:pos x="914" y="422"/>
                  </a:cxn>
                  <a:cxn ang="0">
                    <a:pos x="1101" y="942"/>
                  </a:cxn>
                  <a:cxn ang="0">
                    <a:pos x="1094" y="954"/>
                  </a:cxn>
                  <a:cxn ang="0">
                    <a:pos x="551" y="105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rgbClr val="4792D1"/>
              </a:solidFill>
              <a:ln w="9525">
                <a:noFill/>
                <a:round/>
              </a:ln>
            </p:spPr>
            <p:txBody>
              <a:bodyPr anchor="ctr"/>
              <a:lstStyle/>
              <a:p>
                <a:pPr algn="ctr"/>
                <a:endParaRPr sz="1350" dirty="0">
                  <a:ea typeface="黑体" panose="02010609060101010101" charset="-122"/>
                  <a:cs typeface="+mn-ea"/>
                  <a:sym typeface="+mn-lt"/>
                </a:endParaRPr>
              </a:p>
            </p:txBody>
          </p:sp>
        </p:grpSp>
        <p:grpSp>
          <p:nvGrpSpPr>
            <p:cNvPr id="128" name="Group 202"/>
            <p:cNvGrpSpPr/>
            <p:nvPr/>
          </p:nvGrpSpPr>
          <p:grpSpPr>
            <a:xfrm>
              <a:off x="4461403" y="3684902"/>
              <a:ext cx="1294423" cy="1217224"/>
              <a:chOff x="3148013" y="3033713"/>
              <a:chExt cx="1144588" cy="1076325"/>
            </a:xfrm>
          </p:grpSpPr>
          <p:sp>
            <p:nvSpPr>
              <p:cNvPr id="135" name="Freeform: Shape 203"/>
              <p:cNvSpPr/>
              <p:nvPr>
                <p:custDataLst>
                  <p:tags r:id="rId20"/>
                </p:custDataLst>
              </p:nvPr>
            </p:nvSpPr>
            <p:spPr bwMode="auto">
              <a:xfrm>
                <a:off x="3148013" y="3033713"/>
                <a:ext cx="1144588" cy="1076325"/>
              </a:xfrm>
              <a:custGeom>
                <a:avLst/>
                <a:gdLst/>
                <a:ahLst/>
                <a:cxnLst>
                  <a:cxn ang="0">
                    <a:pos x="687" y="1203"/>
                  </a:cxn>
                  <a:cxn ang="0">
                    <a:pos x="605" y="1203"/>
                  </a:cxn>
                  <a:cxn ang="0">
                    <a:pos x="214" y="749"/>
                  </a:cxn>
                  <a:cxn ang="0">
                    <a:pos x="16" y="182"/>
                  </a:cxn>
                  <a:cxn ang="0">
                    <a:pos x="56" y="112"/>
                  </a:cxn>
                  <a:cxn ang="0">
                    <a:pos x="646" y="0"/>
                  </a:cxn>
                  <a:cxn ang="0">
                    <a:pos x="1235" y="112"/>
                  </a:cxn>
                  <a:cxn ang="0">
                    <a:pos x="1276" y="182"/>
                  </a:cxn>
                  <a:cxn ang="0">
                    <a:pos x="1078" y="749"/>
                  </a:cxn>
                  <a:cxn ang="0">
                    <a:pos x="687" y="1203"/>
                  </a:cxn>
                </a:cxnLst>
                <a:rect l="0" t="0" r="r" b="b"/>
                <a:pathLst>
                  <a:path w="1291" h="1214">
                    <a:moveTo>
                      <a:pt x="687" y="1203"/>
                    </a:moveTo>
                    <a:cubicBezTo>
                      <a:pt x="664" y="1214"/>
                      <a:pt x="627" y="1214"/>
                      <a:pt x="605" y="1203"/>
                    </a:cubicBezTo>
                    <a:cubicBezTo>
                      <a:pt x="605" y="1203"/>
                      <a:pt x="427" y="1118"/>
                      <a:pt x="214" y="749"/>
                    </a:cubicBezTo>
                    <a:cubicBezTo>
                      <a:pt x="0" y="379"/>
                      <a:pt x="16" y="182"/>
                      <a:pt x="16" y="182"/>
                    </a:cubicBezTo>
                    <a:cubicBezTo>
                      <a:pt x="18" y="158"/>
                      <a:pt x="36" y="126"/>
                      <a:pt x="56" y="112"/>
                    </a:cubicBezTo>
                    <a:cubicBezTo>
                      <a:pt x="56" y="112"/>
                      <a:pt x="219" y="0"/>
                      <a:pt x="646" y="0"/>
                    </a:cubicBezTo>
                    <a:cubicBezTo>
                      <a:pt x="1072" y="0"/>
                      <a:pt x="1235" y="112"/>
                      <a:pt x="1235" y="112"/>
                    </a:cubicBezTo>
                    <a:cubicBezTo>
                      <a:pt x="1256" y="126"/>
                      <a:pt x="1274" y="158"/>
                      <a:pt x="1276" y="182"/>
                    </a:cubicBezTo>
                    <a:cubicBezTo>
                      <a:pt x="1276" y="182"/>
                      <a:pt x="1291" y="379"/>
                      <a:pt x="1078" y="749"/>
                    </a:cubicBezTo>
                    <a:cubicBezTo>
                      <a:pt x="865" y="1118"/>
                      <a:pt x="687" y="1203"/>
                      <a:pt x="687" y="1203"/>
                    </a:cubicBezTo>
                    <a:close/>
                  </a:path>
                </a:pathLst>
              </a:custGeom>
              <a:noFill/>
              <a:ln w="9" cap="flat">
                <a:solidFill>
                  <a:srgbClr val="006BB6"/>
                </a:solidFill>
                <a:prstDash val="solid"/>
                <a:miter lim="800000"/>
              </a:ln>
            </p:spPr>
            <p:txBody>
              <a:bodyPr anchor="ctr"/>
              <a:lstStyle/>
              <a:p>
                <a:pPr algn="ctr"/>
                <a:endParaRPr sz="1350" dirty="0">
                  <a:ea typeface="黑体" panose="02010609060101010101" charset="-122"/>
                  <a:cs typeface="+mn-ea"/>
                  <a:sym typeface="+mn-lt"/>
                </a:endParaRPr>
              </a:p>
            </p:txBody>
          </p:sp>
          <p:sp>
            <p:nvSpPr>
              <p:cNvPr id="136" name="Freeform: Shape 204"/>
              <p:cNvSpPr/>
              <p:nvPr>
                <p:custDataLst>
                  <p:tags r:id="rId21"/>
                </p:custDataLst>
              </p:nvPr>
            </p:nvSpPr>
            <p:spPr bwMode="auto">
              <a:xfrm>
                <a:off x="3232150" y="3103563"/>
                <a:ext cx="976313" cy="931863"/>
              </a:xfrm>
              <a:custGeom>
                <a:avLst/>
                <a:gdLst/>
                <a:ahLst/>
                <a:cxnLst>
                  <a:cxn ang="0">
                    <a:pos x="551" y="1051"/>
                  </a:cxn>
                  <a:cxn ang="0">
                    <a:pos x="544" y="1051"/>
                  </a:cxn>
                  <a:cxn ang="0">
                    <a:pos x="188" y="629"/>
                  </a:cxn>
                  <a:cxn ang="0">
                    <a:pos x="0" y="109"/>
                  </a:cxn>
                  <a:cxn ang="0">
                    <a:pos x="7" y="97"/>
                  </a:cxn>
                  <a:cxn ang="0">
                    <a:pos x="551" y="0"/>
                  </a:cxn>
                  <a:cxn ang="0">
                    <a:pos x="1094" y="97"/>
                  </a:cxn>
                  <a:cxn ang="0">
                    <a:pos x="1101" y="109"/>
                  </a:cxn>
                  <a:cxn ang="0">
                    <a:pos x="914" y="629"/>
                  </a:cxn>
                  <a:cxn ang="0">
                    <a:pos x="558" y="1051"/>
                  </a:cxn>
                  <a:cxn ang="0">
                    <a:pos x="551" y="105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solidFill>
                <a:srgbClr val="006BB6"/>
              </a:solidFill>
              <a:ln w="9525">
                <a:noFill/>
                <a:round/>
              </a:ln>
            </p:spPr>
            <p:txBody>
              <a:bodyPr anchor="ctr"/>
              <a:lstStyle/>
              <a:p>
                <a:pPr algn="ctr"/>
                <a:endParaRPr sz="1350" dirty="0">
                  <a:ea typeface="黑体" panose="02010609060101010101" charset="-122"/>
                  <a:cs typeface="+mn-ea"/>
                  <a:sym typeface="+mn-lt"/>
                </a:endParaRPr>
              </a:p>
            </p:txBody>
          </p:sp>
        </p:grpSp>
        <p:sp>
          <p:nvSpPr>
            <p:cNvPr id="129" name="TextBox 211"/>
            <p:cNvSpPr txBox="1"/>
            <p:nvPr>
              <p:custDataLst>
                <p:tags r:id="rId14"/>
              </p:custDataLst>
            </p:nvPr>
          </p:nvSpPr>
          <p:spPr>
            <a:xfrm>
              <a:off x="5777887" y="2242592"/>
              <a:ext cx="584241" cy="511121"/>
            </a:xfrm>
            <a:prstGeom prst="rect">
              <a:avLst/>
            </a:prstGeom>
            <a:noFill/>
            <a:ln>
              <a:noFill/>
            </a:ln>
          </p:spPr>
          <p:txBody>
            <a:bodyPr wrap="none">
              <a:normAutofit/>
            </a:bodyPr>
            <a:lstStyle/>
            <a:p>
              <a:pPr algn="ctr"/>
              <a:r>
                <a:rPr lang="en-US" sz="2400" b="1" dirty="0">
                  <a:solidFill>
                    <a:schemeClr val="bg1"/>
                  </a:solidFill>
                  <a:ea typeface="黑体" panose="02010609060101010101" charset="-122"/>
                  <a:cs typeface="+mn-ea"/>
                  <a:sym typeface="+mn-lt"/>
                </a:rPr>
                <a:t>01</a:t>
              </a:r>
            </a:p>
          </p:txBody>
        </p:sp>
        <p:sp>
          <p:nvSpPr>
            <p:cNvPr id="130" name="TextBox 212"/>
            <p:cNvSpPr txBox="1"/>
            <p:nvPr>
              <p:custDataLst>
                <p:tags r:id="rId15"/>
              </p:custDataLst>
            </p:nvPr>
          </p:nvSpPr>
          <p:spPr>
            <a:xfrm>
              <a:off x="6743766" y="2789872"/>
              <a:ext cx="584241" cy="511121"/>
            </a:xfrm>
            <a:prstGeom prst="rect">
              <a:avLst/>
            </a:prstGeom>
            <a:noFill/>
            <a:ln>
              <a:noFill/>
            </a:ln>
          </p:spPr>
          <p:txBody>
            <a:bodyPr wrap="none">
              <a:normAutofit/>
            </a:bodyPr>
            <a:lstStyle/>
            <a:p>
              <a:pPr algn="ctr"/>
              <a:r>
                <a:rPr lang="en-US" sz="2400" b="1" dirty="0">
                  <a:solidFill>
                    <a:schemeClr val="bg1"/>
                  </a:solidFill>
                  <a:ea typeface="黑体" panose="02010609060101010101" charset="-122"/>
                  <a:cs typeface="+mn-ea"/>
                  <a:sym typeface="+mn-lt"/>
                </a:rPr>
                <a:t>02</a:t>
              </a:r>
            </a:p>
          </p:txBody>
        </p:sp>
        <p:sp>
          <p:nvSpPr>
            <p:cNvPr id="131" name="TextBox 213"/>
            <p:cNvSpPr txBox="1"/>
            <p:nvPr>
              <p:custDataLst>
                <p:tags r:id="rId16"/>
              </p:custDataLst>
            </p:nvPr>
          </p:nvSpPr>
          <p:spPr>
            <a:xfrm>
              <a:off x="6745560" y="3919860"/>
              <a:ext cx="584241" cy="511121"/>
            </a:xfrm>
            <a:prstGeom prst="rect">
              <a:avLst/>
            </a:prstGeom>
            <a:noFill/>
            <a:ln>
              <a:noFill/>
            </a:ln>
          </p:spPr>
          <p:txBody>
            <a:bodyPr wrap="none">
              <a:normAutofit/>
            </a:bodyPr>
            <a:lstStyle/>
            <a:p>
              <a:pPr algn="ctr"/>
              <a:r>
                <a:rPr lang="en-US" sz="2400" b="1" dirty="0">
                  <a:solidFill>
                    <a:schemeClr val="bg1"/>
                  </a:solidFill>
                  <a:ea typeface="黑体" panose="02010609060101010101" charset="-122"/>
                  <a:cs typeface="+mn-ea"/>
                  <a:sym typeface="+mn-lt"/>
                </a:rPr>
                <a:t>03</a:t>
              </a:r>
            </a:p>
          </p:txBody>
        </p:sp>
        <p:sp>
          <p:nvSpPr>
            <p:cNvPr id="132" name="TextBox 214"/>
            <p:cNvSpPr txBox="1"/>
            <p:nvPr>
              <p:custDataLst>
                <p:tags r:id="rId17"/>
              </p:custDataLst>
            </p:nvPr>
          </p:nvSpPr>
          <p:spPr>
            <a:xfrm>
              <a:off x="5782375" y="4444085"/>
              <a:ext cx="584241" cy="511121"/>
            </a:xfrm>
            <a:prstGeom prst="rect">
              <a:avLst/>
            </a:prstGeom>
            <a:noFill/>
            <a:ln>
              <a:noFill/>
            </a:ln>
          </p:spPr>
          <p:txBody>
            <a:bodyPr wrap="none">
              <a:normAutofit/>
            </a:bodyPr>
            <a:lstStyle/>
            <a:p>
              <a:pPr algn="ctr"/>
              <a:r>
                <a:rPr lang="en-US" sz="2400" b="1" dirty="0">
                  <a:solidFill>
                    <a:schemeClr val="bg1"/>
                  </a:solidFill>
                  <a:ea typeface="黑体" panose="02010609060101010101" charset="-122"/>
                  <a:cs typeface="+mn-ea"/>
                  <a:sym typeface="+mn-lt"/>
                </a:rPr>
                <a:t>04</a:t>
              </a:r>
            </a:p>
          </p:txBody>
        </p:sp>
        <p:sp>
          <p:nvSpPr>
            <p:cNvPr id="133" name="TextBox 215"/>
            <p:cNvSpPr txBox="1"/>
            <p:nvPr>
              <p:custDataLst>
                <p:tags r:id="rId18"/>
              </p:custDataLst>
            </p:nvPr>
          </p:nvSpPr>
          <p:spPr>
            <a:xfrm>
              <a:off x="4816495" y="3919860"/>
              <a:ext cx="584241" cy="511121"/>
            </a:xfrm>
            <a:prstGeom prst="rect">
              <a:avLst/>
            </a:prstGeom>
            <a:noFill/>
            <a:ln>
              <a:noFill/>
            </a:ln>
          </p:spPr>
          <p:txBody>
            <a:bodyPr wrap="none">
              <a:normAutofit/>
            </a:bodyPr>
            <a:lstStyle/>
            <a:p>
              <a:pPr algn="ctr"/>
              <a:r>
                <a:rPr lang="en-US" sz="2400" b="1" dirty="0">
                  <a:solidFill>
                    <a:schemeClr val="bg1"/>
                  </a:solidFill>
                  <a:ea typeface="黑体" panose="02010609060101010101" charset="-122"/>
                  <a:cs typeface="+mn-ea"/>
                  <a:sym typeface="+mn-lt"/>
                </a:rPr>
                <a:t>05</a:t>
              </a:r>
            </a:p>
          </p:txBody>
        </p:sp>
        <p:sp>
          <p:nvSpPr>
            <p:cNvPr id="134" name="TextBox 216"/>
            <p:cNvSpPr txBox="1"/>
            <p:nvPr>
              <p:custDataLst>
                <p:tags r:id="rId19"/>
              </p:custDataLst>
            </p:nvPr>
          </p:nvSpPr>
          <p:spPr>
            <a:xfrm>
              <a:off x="4814699" y="2789870"/>
              <a:ext cx="584241" cy="511121"/>
            </a:xfrm>
            <a:prstGeom prst="rect">
              <a:avLst/>
            </a:prstGeom>
            <a:noFill/>
            <a:ln>
              <a:noFill/>
            </a:ln>
          </p:spPr>
          <p:txBody>
            <a:bodyPr wrap="none">
              <a:normAutofit/>
            </a:bodyPr>
            <a:lstStyle/>
            <a:p>
              <a:pPr algn="ctr"/>
              <a:r>
                <a:rPr lang="en-US" sz="2400" b="1" dirty="0">
                  <a:solidFill>
                    <a:schemeClr val="bg1"/>
                  </a:solidFill>
                  <a:ea typeface="黑体" panose="02010609060101010101" charset="-122"/>
                  <a:cs typeface="+mn-ea"/>
                  <a:sym typeface="+mn-lt"/>
                </a:rPr>
                <a:t>06</a:t>
              </a:r>
            </a:p>
          </p:txBody>
        </p:sp>
      </p:grpSp>
      <p:sp>
        <p:nvSpPr>
          <p:cNvPr id="148" name="矩形 147"/>
          <p:cNvSpPr/>
          <p:nvPr>
            <p:custDataLst>
              <p:tags r:id="rId1"/>
            </p:custDataLst>
          </p:nvPr>
        </p:nvSpPr>
        <p:spPr>
          <a:xfrm>
            <a:off x="7813675" y="2208530"/>
            <a:ext cx="3080385" cy="82994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600" dirty="0">
                <a:solidFill>
                  <a:schemeClr val="tx1">
                    <a:lumMod val="75000"/>
                    <a:lumOff val="25000"/>
                  </a:schemeClr>
                </a:solidFill>
                <a:ea typeface="黑体" panose="02010609060101010101" charset="-122"/>
                <a:cs typeface="+mn-ea"/>
                <a:sym typeface="+mn-lt"/>
              </a:rPr>
              <a:t>镜头之间的切换、转场要有动机，不能滥用转场特效</a:t>
            </a:r>
          </a:p>
        </p:txBody>
      </p:sp>
      <p:sp>
        <p:nvSpPr>
          <p:cNvPr id="149" name="矩形 148"/>
          <p:cNvSpPr/>
          <p:nvPr>
            <p:custDataLst>
              <p:tags r:id="rId2"/>
            </p:custDataLst>
          </p:nvPr>
        </p:nvSpPr>
        <p:spPr>
          <a:xfrm>
            <a:off x="7813675" y="1827530"/>
            <a:ext cx="2049780" cy="46037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ea typeface="黑体" panose="02010609060101010101" charset="-122"/>
                <a:cs typeface="+mn-ea"/>
                <a:sym typeface="+mn-lt"/>
              </a:rPr>
              <a:t>动机</a:t>
            </a:r>
          </a:p>
        </p:txBody>
      </p:sp>
      <p:sp>
        <p:nvSpPr>
          <p:cNvPr id="151" name="矩形 150"/>
          <p:cNvSpPr/>
          <p:nvPr>
            <p:custDataLst>
              <p:tags r:id="rId3"/>
            </p:custDataLst>
          </p:nvPr>
        </p:nvSpPr>
        <p:spPr>
          <a:xfrm>
            <a:off x="7813675" y="3579495"/>
            <a:ext cx="3081020" cy="119888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600" dirty="0">
                <a:solidFill>
                  <a:schemeClr val="tx1">
                    <a:lumMod val="75000"/>
                    <a:lumOff val="25000"/>
                  </a:schemeClr>
                </a:solidFill>
                <a:ea typeface="黑体" panose="02010609060101010101" charset="-122"/>
                <a:cs typeface="+mn-ea"/>
                <a:sym typeface="+mn-lt"/>
              </a:rPr>
              <a:t>通过调整被拍摄主体、周边对象和背景的关系，来达到最佳的构图效果，强调镜头中的核心信息</a:t>
            </a:r>
          </a:p>
        </p:txBody>
      </p:sp>
      <p:sp>
        <p:nvSpPr>
          <p:cNvPr id="152" name="矩形 151"/>
          <p:cNvSpPr/>
          <p:nvPr>
            <p:custDataLst>
              <p:tags r:id="rId4"/>
            </p:custDataLst>
          </p:nvPr>
        </p:nvSpPr>
        <p:spPr>
          <a:xfrm>
            <a:off x="7813675" y="3195320"/>
            <a:ext cx="2049780" cy="46037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ea typeface="黑体" panose="02010609060101010101" charset="-122"/>
                <a:cs typeface="+mn-ea"/>
                <a:sym typeface="+mn-lt"/>
              </a:rPr>
              <a:t>镜头构图</a:t>
            </a:r>
          </a:p>
        </p:txBody>
      </p:sp>
      <p:sp>
        <p:nvSpPr>
          <p:cNvPr id="154" name="矩形 153"/>
          <p:cNvSpPr/>
          <p:nvPr>
            <p:custDataLst>
              <p:tags r:id="rId5"/>
            </p:custDataLst>
          </p:nvPr>
        </p:nvSpPr>
        <p:spPr>
          <a:xfrm>
            <a:off x="7813675" y="5340985"/>
            <a:ext cx="3080385" cy="82994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600" dirty="0">
                <a:solidFill>
                  <a:schemeClr val="tx1">
                    <a:lumMod val="75000"/>
                    <a:lumOff val="25000"/>
                  </a:schemeClr>
                </a:solidFill>
                <a:ea typeface="黑体" panose="02010609060101010101" charset="-122"/>
                <a:cs typeface="+mn-ea"/>
                <a:sym typeface="+mn-lt"/>
              </a:rPr>
              <a:t>通过一系列的角度设置，获得最佳的效果</a:t>
            </a:r>
          </a:p>
        </p:txBody>
      </p:sp>
      <p:sp>
        <p:nvSpPr>
          <p:cNvPr id="155" name="矩形 154"/>
          <p:cNvSpPr/>
          <p:nvPr>
            <p:custDataLst>
              <p:tags r:id="rId6"/>
            </p:custDataLst>
          </p:nvPr>
        </p:nvSpPr>
        <p:spPr>
          <a:xfrm>
            <a:off x="7813675" y="4966335"/>
            <a:ext cx="2049780" cy="46037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2000" dirty="0">
                <a:solidFill>
                  <a:schemeClr val="tx1">
                    <a:lumMod val="75000"/>
                    <a:lumOff val="25000"/>
                  </a:schemeClr>
                </a:solidFill>
                <a:ea typeface="黑体" panose="02010609060101010101" charset="-122"/>
                <a:cs typeface="+mn-ea"/>
                <a:sym typeface="+mn-lt"/>
              </a:rPr>
              <a:t>摄影机角度</a:t>
            </a:r>
          </a:p>
        </p:txBody>
      </p:sp>
      <p:sp>
        <p:nvSpPr>
          <p:cNvPr id="157" name="矩形 156"/>
          <p:cNvSpPr/>
          <p:nvPr>
            <p:custDataLst>
              <p:tags r:id="rId7"/>
            </p:custDataLst>
          </p:nvPr>
        </p:nvSpPr>
        <p:spPr>
          <a:xfrm>
            <a:off x="1360170" y="2274570"/>
            <a:ext cx="3080385" cy="82994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600" dirty="0">
                <a:solidFill>
                  <a:schemeClr val="tx1">
                    <a:lumMod val="75000"/>
                    <a:lumOff val="25000"/>
                  </a:schemeClr>
                </a:solidFill>
                <a:ea typeface="黑体" panose="02010609060101010101" charset="-122"/>
                <a:cs typeface="+mn-ea"/>
                <a:sym typeface="+mn-lt"/>
              </a:rPr>
              <a:t>通过镜头呈现给用户的内容，分别为视觉信息和听觉信息</a:t>
            </a:r>
          </a:p>
        </p:txBody>
      </p:sp>
      <p:sp>
        <p:nvSpPr>
          <p:cNvPr id="158" name="矩形 157"/>
          <p:cNvSpPr/>
          <p:nvPr>
            <p:custDataLst>
              <p:tags r:id="rId8"/>
            </p:custDataLst>
          </p:nvPr>
        </p:nvSpPr>
        <p:spPr>
          <a:xfrm>
            <a:off x="2390140" y="1797050"/>
            <a:ext cx="2049780" cy="46037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000" dirty="0">
                <a:solidFill>
                  <a:schemeClr val="tx1">
                    <a:lumMod val="75000"/>
                    <a:lumOff val="25000"/>
                  </a:schemeClr>
                </a:solidFill>
                <a:ea typeface="黑体" panose="02010609060101010101" charset="-122"/>
                <a:cs typeface="+mn-ea"/>
                <a:sym typeface="+mn-lt"/>
              </a:rPr>
              <a:t>信息</a:t>
            </a:r>
          </a:p>
        </p:txBody>
      </p:sp>
      <p:sp>
        <p:nvSpPr>
          <p:cNvPr id="160" name="矩形 159"/>
          <p:cNvSpPr/>
          <p:nvPr>
            <p:custDataLst>
              <p:tags r:id="rId9"/>
            </p:custDataLst>
          </p:nvPr>
        </p:nvSpPr>
        <p:spPr>
          <a:xfrm>
            <a:off x="1360170" y="3662680"/>
            <a:ext cx="3080385" cy="82994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600" dirty="0">
                <a:solidFill>
                  <a:schemeClr val="tx1">
                    <a:lumMod val="75000"/>
                    <a:lumOff val="25000"/>
                  </a:schemeClr>
                </a:solidFill>
                <a:ea typeface="黑体" panose="02010609060101010101" charset="-122"/>
                <a:cs typeface="+mn-ea"/>
                <a:sym typeface="+mn-lt"/>
              </a:rPr>
              <a:t>分为对接剪辑和拆分剪辑，保证画面切换更自然</a:t>
            </a:r>
          </a:p>
        </p:txBody>
      </p:sp>
      <p:sp>
        <p:nvSpPr>
          <p:cNvPr id="161" name="矩形 160"/>
          <p:cNvSpPr/>
          <p:nvPr>
            <p:custDataLst>
              <p:tags r:id="rId10"/>
            </p:custDataLst>
          </p:nvPr>
        </p:nvSpPr>
        <p:spPr>
          <a:xfrm>
            <a:off x="2390140" y="3333115"/>
            <a:ext cx="2049780" cy="460375"/>
          </a:xfrm>
          <a:prstGeom prst="rect">
            <a:avLst/>
          </a:prstGeom>
          <a:ln>
            <a:noFill/>
          </a:ln>
        </p:spPr>
        <p:txBody>
          <a:bodyPr wrap="square">
            <a:spAutoFit/>
            <a:scene3d>
              <a:camera prst="orthographicFront"/>
              <a:lightRig rig="threePt" dir="t"/>
            </a:scene3d>
            <a:sp3d contourW="12700"/>
          </a:bodyPr>
          <a:lstStyle/>
          <a:p>
            <a:pPr algn="r">
              <a:lnSpc>
                <a:spcPct val="120000"/>
              </a:lnSpc>
            </a:pPr>
            <a:r>
              <a:rPr lang="zh-CN" altLang="en-US" sz="2000" dirty="0">
                <a:solidFill>
                  <a:schemeClr val="tx1">
                    <a:lumMod val="75000"/>
                    <a:lumOff val="25000"/>
                  </a:schemeClr>
                </a:solidFill>
                <a:ea typeface="黑体" panose="02010609060101010101" charset="-122"/>
                <a:cs typeface="+mn-ea"/>
                <a:sym typeface="+mn-lt"/>
              </a:rPr>
              <a:t>声音</a:t>
            </a:r>
          </a:p>
        </p:txBody>
      </p:sp>
      <p:sp>
        <p:nvSpPr>
          <p:cNvPr id="163" name="矩形 162"/>
          <p:cNvSpPr/>
          <p:nvPr>
            <p:custDataLst>
              <p:tags r:id="rId11"/>
            </p:custDataLst>
          </p:nvPr>
        </p:nvSpPr>
        <p:spPr>
          <a:xfrm>
            <a:off x="1516380" y="5051425"/>
            <a:ext cx="2924175" cy="82994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600" dirty="0">
                <a:solidFill>
                  <a:schemeClr val="tx1">
                    <a:lumMod val="75000"/>
                    <a:lumOff val="25000"/>
                  </a:schemeClr>
                </a:solidFill>
                <a:ea typeface="黑体" panose="02010609060101010101" charset="-122"/>
                <a:cs typeface="+mn-ea"/>
                <a:sym typeface="+mn-lt"/>
              </a:rPr>
              <a:t>保证整个短视频内容的平稳连贯性</a:t>
            </a:r>
          </a:p>
        </p:txBody>
      </p:sp>
      <p:sp>
        <p:nvSpPr>
          <p:cNvPr id="164" name="矩形 163"/>
          <p:cNvSpPr/>
          <p:nvPr>
            <p:custDataLst>
              <p:tags r:id="rId12"/>
            </p:custDataLst>
          </p:nvPr>
        </p:nvSpPr>
        <p:spPr>
          <a:xfrm>
            <a:off x="2390140" y="4676775"/>
            <a:ext cx="2049780" cy="460375"/>
          </a:xfrm>
          <a:prstGeom prst="rect">
            <a:avLst/>
          </a:prstGeom>
          <a:ln>
            <a:noFill/>
          </a:ln>
        </p:spPr>
        <p:txBody>
          <a:bodyPr wrap="square">
            <a:spAutoFit/>
            <a:scene3d>
              <a:camera prst="orthographicFront"/>
              <a:lightRig rig="threePt" dir="t"/>
            </a:scene3d>
            <a:sp3d contourW="12700"/>
          </a:bodyPr>
          <a:lstStyle/>
          <a:p>
            <a:pPr algn="r">
              <a:lnSpc>
                <a:spcPct val="120000"/>
              </a:lnSpc>
            </a:pPr>
            <a:r>
              <a:rPr lang="zh-CN" altLang="en-US" sz="2000" dirty="0">
                <a:solidFill>
                  <a:schemeClr val="tx1">
                    <a:lumMod val="75000"/>
                    <a:lumOff val="25000"/>
                  </a:schemeClr>
                </a:solidFill>
                <a:ea typeface="黑体" panose="02010609060101010101" charset="-122"/>
                <a:cs typeface="+mn-ea"/>
                <a:sym typeface="+mn-lt"/>
              </a:rPr>
              <a:t>连贯</a:t>
            </a:r>
          </a:p>
        </p:txBody>
      </p:sp>
      <p:sp>
        <p:nvSpPr>
          <p:cNvPr id="20" name="文本框 19"/>
          <p:cNvSpPr txBox="1"/>
          <p:nvPr>
            <p:custDataLst>
              <p:tags r:id="rId13"/>
            </p:custDataLst>
          </p:nvPr>
        </p:nvSpPr>
        <p:spPr>
          <a:xfrm>
            <a:off x="4813935" y="1128395"/>
            <a:ext cx="2653665" cy="460375"/>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6BB6"/>
                </a:solidFill>
                <a:effectLst/>
                <a:uLnTx/>
                <a:uFillTx/>
                <a:cs typeface="+mn-ea"/>
                <a:sym typeface="+mn-lt"/>
              </a:rPr>
              <a:t>视频剪辑六个要素</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407284"/>
            <a:chOff x="1336840" y="1980161"/>
            <a:chExt cx="3848617" cy="2146448"/>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2" name="矩形 21"/>
            <p:cNvSpPr/>
            <p:nvPr/>
          </p:nvSpPr>
          <p:spPr>
            <a:xfrm>
              <a:off x="1406642" y="2509554"/>
              <a:ext cx="3778815" cy="1617055"/>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4247295" y="2465596"/>
            <a:ext cx="7140968" cy="2690495"/>
            <a:chOff x="4422555" y="1864251"/>
            <a:chExt cx="7140968" cy="269049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要求</a:t>
              </a:r>
            </a:p>
          </p:txBody>
        </p:sp>
        <p:sp>
          <p:nvSpPr>
            <p:cNvPr id="29" name="矩形 28"/>
            <p:cNvSpPr/>
            <p:nvPr/>
          </p:nvSpPr>
          <p:spPr>
            <a:xfrm>
              <a:off x="7449325" y="2801511"/>
              <a:ext cx="4114198" cy="1753235"/>
            </a:xfrm>
            <a:prstGeom prst="rect">
              <a:avLst/>
            </a:prstGeom>
            <a:noFill/>
          </p:spPr>
          <p:txBody>
            <a:bodyPr wrap="square" rtlCol="0">
              <a:spAutoFit/>
            </a:bodyPr>
            <a:lstStyle/>
            <a:p>
              <a:pPr indent="0" algn="just" fontAlgn="auto">
                <a:lnSpc>
                  <a:spcPct val="150000"/>
                </a:lnSpc>
              </a:pPr>
              <a:r>
                <a:rPr altLang="zh-CN" sz="1800" kern="100" dirty="0">
                  <a:effectLst/>
                  <a:latin typeface="+mn-ea"/>
                  <a:cs typeface="黑体" panose="02010609060101010101" charset="-122"/>
                </a:rPr>
                <a:t>在剪映APP上创建一个属于自己的账号，然后拍摄一段美食推广的视频，利用剪映APP对该段视频进行剪辑并发布，总结并记录操作流程</a:t>
              </a:r>
            </a:p>
          </p:txBody>
        </p:sp>
      </p:grpSp>
      <p:grpSp>
        <p:nvGrpSpPr>
          <p:cNvPr id="23" name="组合 22"/>
          <p:cNvGrpSpPr/>
          <p:nvPr/>
        </p:nvGrpSpPr>
        <p:grpSpPr>
          <a:xfrm>
            <a:off x="483235" y="1807845"/>
            <a:ext cx="4704080" cy="3950335"/>
            <a:chOff x="1554163" y="1203325"/>
            <a:chExt cx="6840537" cy="5745163"/>
          </a:xfrm>
        </p:grpSpPr>
        <p:sp>
          <p:nvSpPr>
            <p:cNvPr id="25" name="任意多边形 24"/>
            <p:cNvSpPr/>
            <p:nvPr>
              <p:custDataLst>
                <p:tags r:id="rId2"/>
              </p:custDataLst>
            </p:nvPr>
          </p:nvSpPr>
          <p:spPr bwMode="auto">
            <a:xfrm>
              <a:off x="3735388" y="6911975"/>
              <a:ext cx="2513012" cy="36513"/>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7" name="任意多边形 6"/>
            <p:cNvSpPr/>
            <p:nvPr>
              <p:custDataLst>
                <p:tags r:id="rId3"/>
              </p:custDataLst>
            </p:nvPr>
          </p:nvSpPr>
          <p:spPr bwMode="auto">
            <a:xfrm>
              <a:off x="1554163" y="1203325"/>
              <a:ext cx="6840537" cy="414020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27" name="任意多边形 26"/>
            <p:cNvSpPr/>
            <p:nvPr>
              <p:custDataLst>
                <p:tags r:id="rId4"/>
              </p:custDataLst>
            </p:nvPr>
          </p:nvSpPr>
          <p:spPr bwMode="auto">
            <a:xfrm>
              <a:off x="3735388" y="6099175"/>
              <a:ext cx="2513012" cy="833438"/>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8" name="任意多边形 7"/>
            <p:cNvSpPr/>
            <p:nvPr>
              <p:custDataLst>
                <p:tags r:id="rId5"/>
              </p:custDataLst>
            </p:nvPr>
          </p:nvSpPr>
          <p:spPr bwMode="auto">
            <a:xfrm>
              <a:off x="1554163" y="5343525"/>
              <a:ext cx="6840537" cy="757238"/>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chemeClr val="bg1">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10" name="任意多边形 9"/>
            <p:cNvSpPr/>
            <p:nvPr>
              <p:custDataLst>
                <p:tags r:id="rId6"/>
              </p:custDataLst>
            </p:nvPr>
          </p:nvSpPr>
          <p:spPr bwMode="auto">
            <a:xfrm>
              <a:off x="3735388" y="6872288"/>
              <a:ext cx="2513012" cy="60325"/>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grpSp>
      <p:pic>
        <p:nvPicPr>
          <p:cNvPr id="50" name="图片占位符 49"/>
          <p:cNvPicPr>
            <a:picLocks noGrp="1" noChangeAspect="1"/>
          </p:cNvPicPr>
          <p:nvPr>
            <p:ph type="pic" sz="quarter" idx="10"/>
            <p:custDataLst>
              <p:tags r:id="rId1"/>
            </p:custDataLst>
          </p:nvPr>
        </p:nvPicPr>
        <p:blipFill rotWithShape="1">
          <a:blip r:embed="rId9" cstate="screen"/>
          <a:srcRect/>
          <a:stretch>
            <a:fillRect/>
          </a:stretch>
        </p:blipFill>
        <p:spPr>
          <a:xfrm>
            <a:off x="701040" y="2018665"/>
            <a:ext cx="4277360" cy="2513330"/>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2725" y="2762250"/>
            <a:ext cx="9424670" cy="2628900"/>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004217" y="1223159"/>
            <a:ext cx="1696431" cy="1696431"/>
            <a:chOff x="6538242" y="2821454"/>
            <a:chExt cx="1696431" cy="1696431"/>
          </a:xfrm>
        </p:grpSpPr>
        <p:grpSp>
          <p:nvGrpSpPr>
            <p:cNvPr id="71" name="组合 70"/>
            <p:cNvGrpSpPr/>
            <p:nvPr/>
          </p:nvGrpSpPr>
          <p:grpSpPr>
            <a:xfrm>
              <a:off x="6538242"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argeting_269004"/>
            <p:cNvSpPr>
              <a:spLocks noChangeAspect="1"/>
            </p:cNvSpPr>
            <p:nvPr/>
          </p:nvSpPr>
          <p:spPr bwMode="auto">
            <a:xfrm>
              <a:off x="7123646" y="3407268"/>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84" name="组合 83"/>
          <p:cNvGrpSpPr/>
          <p:nvPr/>
        </p:nvGrpSpPr>
        <p:grpSpPr>
          <a:xfrm>
            <a:off x="3076081" y="3405246"/>
            <a:ext cx="402598" cy="402596"/>
            <a:chOff x="1357833" y="1607785"/>
            <a:chExt cx="3642430" cy="3642430"/>
          </a:xfrm>
        </p:grpSpPr>
        <p:sp>
          <p:nvSpPr>
            <p:cNvPr id="85" name="椭圆 8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7" name="TextBox 53"/>
          <p:cNvSpPr txBox="1"/>
          <p:nvPr/>
        </p:nvSpPr>
        <p:spPr>
          <a:xfrm>
            <a:off x="3723640" y="3377565"/>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结合所学知识，总结剪映APP的特点和优势</a:t>
            </a:r>
          </a:p>
        </p:txBody>
      </p:sp>
      <p:grpSp>
        <p:nvGrpSpPr>
          <p:cNvPr id="88" name="组合 87"/>
          <p:cNvGrpSpPr/>
          <p:nvPr/>
        </p:nvGrpSpPr>
        <p:grpSpPr>
          <a:xfrm>
            <a:off x="3076081" y="4085429"/>
            <a:ext cx="402598" cy="402596"/>
            <a:chOff x="1357833" y="1607785"/>
            <a:chExt cx="3642430" cy="3642430"/>
          </a:xfrm>
        </p:grpSpPr>
        <p:sp>
          <p:nvSpPr>
            <p:cNvPr id="89" name="椭圆 88"/>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TextBox 53"/>
          <p:cNvSpPr txBox="1"/>
          <p:nvPr/>
        </p:nvSpPr>
        <p:spPr>
          <a:xfrm>
            <a:off x="3723640" y="4058920"/>
            <a:ext cx="6609715" cy="83058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根据剪映工具剪辑营销视频的流程，熟悉利用剪映工具剪辑视频并进行营销推广的步骤</a:t>
            </a:r>
          </a:p>
        </p:txBody>
      </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012440"/>
            <a:ext cx="2562225" cy="3332676"/>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20590" y="3002915"/>
            <a:ext cx="2562225" cy="328549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3002915"/>
            <a:ext cx="2562225" cy="313817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53515" y="3615055"/>
            <a:ext cx="2475865" cy="2451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sym typeface="+mn-ea"/>
              </a:rPr>
              <a:t>某品牌</a:t>
            </a:r>
            <a:r>
              <a:rPr sz="1600" dirty="0">
                <a:solidFill>
                  <a:schemeClr val="tx1">
                    <a:lumMod val="75000"/>
                    <a:lumOff val="25000"/>
                  </a:schemeClr>
                </a:solidFill>
                <a:latin typeface="黑体" panose="02010609060101010101" charset="-122"/>
                <a:ea typeface="黑体" panose="02010609060101010101" charset="-122"/>
                <a:sym typeface="+mn-ea"/>
              </a:rPr>
              <a:t>时尚潮流女装</a:t>
            </a:r>
            <a:r>
              <a:rPr lang="zh-CN" sz="1600" dirty="0">
                <a:solidFill>
                  <a:schemeClr val="tx1">
                    <a:lumMod val="75000"/>
                    <a:lumOff val="25000"/>
                  </a:schemeClr>
                </a:solidFill>
                <a:latin typeface="黑体" panose="02010609060101010101" charset="-122"/>
                <a:ea typeface="黑体" panose="02010609060101010101" charset="-122"/>
                <a:sym typeface="+mn-ea"/>
              </a:rPr>
              <a:t>创立不久，想通过互联网视频进行推广，现已完成拍摄两类视频，分别为风格偏向于日常化的一镜到底的视频和多角度、多方面拍摄为主的多镜头视频，现在需要使用剪映进行剪辑。</a:t>
            </a:r>
          </a:p>
        </p:txBody>
      </p:sp>
      <p:sp>
        <p:nvSpPr>
          <p:cNvPr id="21" name="文本框 26"/>
          <p:cNvSpPr txBox="1"/>
          <p:nvPr/>
        </p:nvSpPr>
        <p:spPr>
          <a:xfrm>
            <a:off x="1788176" y="312925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24240" y="3838575"/>
            <a:ext cx="19665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p>
        </p:txBody>
      </p:sp>
      <p:sp>
        <p:nvSpPr>
          <p:cNvPr id="23" name="文本框 26"/>
          <p:cNvSpPr txBox="1"/>
          <p:nvPr/>
        </p:nvSpPr>
        <p:spPr>
          <a:xfrm>
            <a:off x="8657245" y="315465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19015" y="3615055"/>
            <a:ext cx="2499360" cy="2155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sz="1600" dirty="0">
                <a:solidFill>
                  <a:schemeClr val="tx1">
                    <a:lumMod val="75000"/>
                    <a:lumOff val="25000"/>
                  </a:schemeClr>
                </a:solidFill>
                <a:latin typeface="黑体" panose="02010609060101010101" charset="-122"/>
                <a:ea typeface="黑体" panose="02010609060101010101" charset="-122"/>
              </a:rPr>
              <a:t>讨论活动背景中的视频营销推广需求，分别</a:t>
            </a:r>
            <a:r>
              <a:rPr lang="zh-CN" sz="1600" dirty="0">
                <a:solidFill>
                  <a:schemeClr val="tx1">
                    <a:lumMod val="75000"/>
                    <a:lumOff val="25000"/>
                  </a:schemeClr>
                </a:solidFill>
                <a:latin typeface="黑体" panose="02010609060101010101" charset="-122"/>
                <a:ea typeface="黑体" panose="02010609060101010101" charset="-122"/>
                <a:sym typeface="+mn-ea"/>
              </a:rPr>
              <a:t>梳理</a:t>
            </a:r>
            <a:endParaRPr lang="zh-CN" sz="1600" dirty="0">
              <a:solidFill>
                <a:schemeClr val="tx1">
                  <a:lumMod val="75000"/>
                  <a:lumOff val="25000"/>
                </a:schemeClr>
              </a:solidFill>
              <a:latin typeface="黑体" panose="02010609060101010101" charset="-122"/>
              <a:ea typeface="黑体" panose="02010609060101010101" charset="-122"/>
            </a:endParaRPr>
          </a:p>
          <a:p>
            <a:pPr algn="l">
              <a:lnSpc>
                <a:spcPct val="120000"/>
              </a:lnSpc>
              <a:spcBef>
                <a:spcPts val="0"/>
              </a:spcBef>
              <a:spcAft>
                <a:spcPts val="0"/>
              </a:spcAft>
            </a:pPr>
            <a:r>
              <a:rPr lang="zh-CN" sz="1600" dirty="0">
                <a:solidFill>
                  <a:schemeClr val="tx1">
                    <a:lumMod val="75000"/>
                    <a:lumOff val="25000"/>
                  </a:schemeClr>
                </a:solidFill>
                <a:latin typeface="黑体" panose="02010609060101010101" charset="-122"/>
                <a:ea typeface="黑体" panose="02010609060101010101" charset="-122"/>
              </a:rPr>
              <a:t>两类视频的剪辑流程</a:t>
            </a: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2.搜集相关经典视频</a:t>
            </a:r>
            <a:r>
              <a:rPr lang="zh-CN" altLang="en-US" sz="1600" dirty="0">
                <a:solidFill>
                  <a:schemeClr val="tx1">
                    <a:lumMod val="75000"/>
                    <a:lumOff val="25000"/>
                  </a:schemeClr>
                </a:solidFill>
                <a:latin typeface="黑体" panose="02010609060101010101" charset="-122"/>
                <a:ea typeface="黑体" panose="02010609060101010101" charset="-122"/>
              </a:rPr>
              <a:t>梳理不同类型视频的经典特点</a:t>
            </a: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a:t>
            </a:r>
            <a:r>
              <a:rPr lang="zh-CN" altLang="en-US" sz="1600" dirty="0">
                <a:solidFill>
                  <a:schemeClr val="tx1">
                    <a:lumMod val="75000"/>
                    <a:lumOff val="25000"/>
                  </a:schemeClr>
                </a:solidFill>
                <a:latin typeface="黑体" panose="02010609060101010101" charset="-122"/>
                <a:ea typeface="黑体" panose="02010609060101010101" charset="-122"/>
              </a:rPr>
              <a:t>制作出利用剪映APP剪辑两类视频的具体流程图</a:t>
            </a:r>
          </a:p>
        </p:txBody>
      </p:sp>
      <p:sp>
        <p:nvSpPr>
          <p:cNvPr id="27" name="文本框 26"/>
          <p:cNvSpPr txBox="1"/>
          <p:nvPr/>
        </p:nvSpPr>
        <p:spPr>
          <a:xfrm>
            <a:off x="5222844" y="315465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3</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675640"/>
          </a:xfrm>
          <a:prstGeom prst="rect">
            <a:avLst/>
          </a:prstGeom>
          <a:noFill/>
        </p:spPr>
        <p:txBody>
          <a:bodyPr wrap="square" rtlCol="0">
            <a:spAutoFit/>
          </a:bodyPr>
          <a:lstStyle/>
          <a:p>
            <a:pPr algn="ctr"/>
            <a:r>
              <a:rPr lang="zh-CN" altLang="en-US" sz="3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利用剪映工具包装营销视频</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5144" y="3664545"/>
            <a:ext cx="1854835" cy="217424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842010" y="1466215"/>
            <a:ext cx="4782820" cy="46253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10285" y="1937385"/>
            <a:ext cx="4399280" cy="4154170"/>
          </a:xfrm>
          <a:prstGeom prst="rect">
            <a:avLst/>
          </a:prstGeom>
          <a:noFill/>
        </p:spPr>
        <p:txBody>
          <a:bodyPr wrap="square" rtlCol="0">
            <a:spAutoFit/>
          </a:bodyPr>
          <a:lstStyle/>
          <a:p>
            <a:pPr indent="406400" fontAlgn="auto">
              <a:lnSpc>
                <a:spcPct val="150000"/>
              </a:lnSpc>
              <a:extLst>
                <a:ext uri="{35155182-B16C-46BC-9424-99874614C6A1}">
                  <wpsdc:indentchars xmlns="" xmlns:wpsdc="http://www.wps.cn/officeDocument/2017/drawingmlCustomData" val="200" checksum="1740828767"/>
                </a:ext>
              </a:extLst>
            </a:pPr>
            <a:r>
              <a:rPr sz="1600" dirty="0">
                <a:solidFill>
                  <a:schemeClr val="tx1"/>
                </a:solidFill>
                <a:latin typeface="黑体" panose="02010609060101010101" charset="-122"/>
                <a:ea typeface="黑体" panose="02010609060101010101" charset="-122"/>
                <a:cs typeface="黑体" panose="02010609060101010101" charset="-122"/>
              </a:rPr>
              <a:t>根据短视频的内容主题，</a:t>
            </a:r>
            <a:r>
              <a:rPr lang="zh-CN" altLang="en-US" sz="1600">
                <a:sym typeface="+mn-ea"/>
              </a:rPr>
              <a:t>某某</a:t>
            </a:r>
            <a:r>
              <a:rPr sz="1600" dirty="0">
                <a:solidFill>
                  <a:schemeClr val="tx1"/>
                </a:solidFill>
                <a:latin typeface="黑体" panose="02010609060101010101" charset="-122"/>
                <a:ea typeface="黑体" panose="02010609060101010101" charset="-122"/>
                <a:cs typeface="黑体" panose="02010609060101010101" charset="-122"/>
              </a:rPr>
              <a:t>捞视频多分为美食DIY类视频、服务展示类视频、娱乐表演类视频、搞笑恶作剧类视频、体验类视频和硬广类视频。</a:t>
            </a:r>
          </a:p>
          <a:p>
            <a:pPr indent="406400" fontAlgn="auto">
              <a:lnSpc>
                <a:spcPct val="150000"/>
              </a:lnSpc>
              <a:extLst>
                <a:ext uri="{35155182-B16C-46BC-9424-99874614C6A1}">
                  <wpsdc:indentchars xmlns="" xmlns:wpsdc="http://www.wps.cn/officeDocument/2017/drawingmlCustomData" val="200" checksum="1740828767"/>
                </a:ext>
              </a:extLst>
            </a:pPr>
            <a:r>
              <a:rPr sz="1600" dirty="0">
                <a:solidFill>
                  <a:schemeClr val="tx1"/>
                </a:solidFill>
                <a:latin typeface="黑体" panose="02010609060101010101" charset="-122"/>
                <a:ea typeface="黑体" panose="02010609060101010101" charset="-122"/>
                <a:cs typeface="黑体" panose="02010609060101010101" charset="-122"/>
              </a:rPr>
              <a:t>美食DIY类视频是</a:t>
            </a:r>
            <a:r>
              <a:rPr lang="zh-CN" altLang="en-US" sz="1600">
                <a:sym typeface="+mn-ea"/>
              </a:rPr>
              <a:t>某某</a:t>
            </a:r>
            <a:r>
              <a:rPr sz="1600" dirty="0">
                <a:solidFill>
                  <a:schemeClr val="tx1"/>
                </a:solidFill>
                <a:latin typeface="黑体" panose="02010609060101010101" charset="-122"/>
                <a:ea typeface="黑体" panose="02010609060101010101" charset="-122"/>
                <a:cs typeface="黑体" panose="02010609060101010101" charset="-122"/>
              </a:rPr>
              <a:t>捞在抖音“走红”的起源</a:t>
            </a:r>
            <a:r>
              <a:rPr lang="zh-CN" sz="1600" dirty="0">
                <a:solidFill>
                  <a:schemeClr val="tx1"/>
                </a:solidFill>
                <a:latin typeface="黑体" panose="02010609060101010101" charset="-122"/>
                <a:ea typeface="黑体" panose="02010609060101010101" charset="-122"/>
                <a:cs typeface="黑体" panose="02010609060101010101" charset="-122"/>
              </a:rPr>
              <a:t>；服务展示类视频属于</a:t>
            </a:r>
            <a:r>
              <a:rPr lang="zh-CN" altLang="en-US" sz="1600">
                <a:sym typeface="+mn-ea"/>
              </a:rPr>
              <a:t>某某</a:t>
            </a:r>
            <a:r>
              <a:rPr lang="zh-CN" sz="1600" dirty="0">
                <a:solidFill>
                  <a:schemeClr val="tx1"/>
                </a:solidFill>
                <a:latin typeface="黑体" panose="02010609060101010101" charset="-122"/>
                <a:ea typeface="黑体" panose="02010609060101010101" charset="-122"/>
                <a:cs typeface="黑体" panose="02010609060101010101" charset="-122"/>
              </a:rPr>
              <a:t>捞抖音视频中转发量较多的一类；娱乐表演类视频主要内容就是</a:t>
            </a:r>
            <a:r>
              <a:rPr lang="zh-CN" altLang="en-US" sz="1600">
                <a:sym typeface="+mn-ea"/>
              </a:rPr>
              <a:t>某某</a:t>
            </a:r>
            <a:r>
              <a:rPr lang="zh-CN" sz="1600" dirty="0">
                <a:solidFill>
                  <a:schemeClr val="tx1"/>
                </a:solidFill>
                <a:latin typeface="黑体" panose="02010609060101010101" charset="-122"/>
                <a:ea typeface="黑体" panose="02010609060101010101" charset="-122"/>
                <a:cs typeface="黑体" panose="02010609060101010101" charset="-122"/>
              </a:rPr>
              <a:t>捞工作人员或顾客的即兴表演；搞笑恶作剧类视频极具生活化和日常化；体验类视频点赞数和转发量都高于平均值；硬广类视频传播力较弱。</a:t>
            </a:r>
          </a:p>
        </p:txBody>
      </p:sp>
      <p:sp>
        <p:nvSpPr>
          <p:cNvPr id="67" name="文本框 66"/>
          <p:cNvSpPr txBox="1"/>
          <p:nvPr/>
        </p:nvSpPr>
        <p:spPr>
          <a:xfrm>
            <a:off x="1358900" y="1454150"/>
            <a:ext cx="3749040" cy="553085"/>
          </a:xfrm>
          <a:prstGeom prst="rect">
            <a:avLst/>
          </a:prstGeom>
          <a:noFill/>
        </p:spPr>
        <p:txBody>
          <a:bodyPr wrap="square" rtlCol="0">
            <a:spAutoFit/>
          </a:bodyPr>
          <a:lstStyle/>
          <a:p>
            <a:pPr algn="ctr">
              <a:lnSpc>
                <a:spcPct val="150000"/>
              </a:lnSpc>
            </a:pPr>
            <a:r>
              <a:rPr lang="zh-CN" altLang="en-US" sz="2000">
                <a:sym typeface="+mn-ea"/>
              </a:rPr>
              <a:t>某某</a:t>
            </a:r>
            <a:r>
              <a:rPr lang="zh-CN" altLang="en-US" sz="2000" dirty="0">
                <a:solidFill>
                  <a:schemeClr val="tx1"/>
                </a:solidFill>
              </a:rPr>
              <a:t>捞营销视频的包装之路</a:t>
            </a:r>
          </a:p>
        </p:txBody>
      </p:sp>
      <p:grpSp>
        <p:nvGrpSpPr>
          <p:cNvPr id="113" name="组合 112"/>
          <p:cNvGrpSpPr/>
          <p:nvPr/>
        </p:nvGrpSpPr>
        <p:grpSpPr>
          <a:xfrm>
            <a:off x="5805805"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235515" y="4125931"/>
            <a:ext cx="1743444"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视频营销包装对于视频的推广有什么意义？</a:t>
            </a:r>
          </a:p>
        </p:txBody>
      </p:sp>
      <p:sp>
        <p:nvSpPr>
          <p:cNvPr id="119" name="KSO_Shape"/>
          <p:cNvSpPr/>
          <p:nvPr/>
        </p:nvSpPr>
        <p:spPr bwMode="auto">
          <a:xfrm>
            <a:off x="6631305" y="3350895"/>
            <a:ext cx="885825" cy="686435"/>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756650" y="3023235"/>
            <a:ext cx="2682000"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307830" y="4123055"/>
            <a:ext cx="1689100" cy="1198880"/>
          </a:xfrm>
          <a:prstGeom prst="rect">
            <a:avLst/>
          </a:prstGeom>
          <a:noFill/>
        </p:spPr>
        <p:txBody>
          <a:bodyPr wrap="square" rtlCol="0">
            <a:spAutoFit/>
          </a:bodyPr>
          <a:lstStyle/>
          <a:p>
            <a:pPr algn="ctr">
              <a:lnSpc>
                <a:spcPct val="150000"/>
              </a:lnSpc>
              <a:spcBef>
                <a:spcPts val="0"/>
              </a:spcBef>
              <a:spcAft>
                <a:spcPts val="0"/>
              </a:spcAft>
            </a:pPr>
            <a:r>
              <a:rPr lang="zh-CN" altLang="en-US" sz="1600" dirty="0">
                <a:solidFill>
                  <a:srgbClr val="594A42"/>
                </a:solidFill>
                <a:cs typeface="+mn-ea"/>
                <a:sym typeface="+mn-lt"/>
              </a:rPr>
              <a:t>利用包装软件包装视频的步骤是怎样的？</a:t>
            </a:r>
          </a:p>
        </p:txBody>
      </p:sp>
      <p:sp>
        <p:nvSpPr>
          <p:cNvPr id="126" name="KSO_Shape"/>
          <p:cNvSpPr/>
          <p:nvPr/>
        </p:nvSpPr>
        <p:spPr bwMode="auto">
          <a:xfrm>
            <a:off x="9747239" y="348596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6042258"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6689"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548601"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97575"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86500"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1"/>
          <p:cNvPicPr>
            <a:picLocks noChangeAspect="1" noChangeArrowheads="1"/>
          </p:cNvPicPr>
          <p:nvPr>
            <p:custDataLst>
              <p:tags r:id="rId1"/>
            </p:custDataLst>
          </p:nvPr>
        </p:nvPicPr>
        <p:blipFill>
          <a:blip r:embed="rId16"/>
          <a:srcRect/>
          <a:stretch>
            <a:fillRect/>
          </a:stretch>
        </p:blipFill>
        <p:spPr>
          <a:xfrm>
            <a:off x="5613400" y="1629410"/>
            <a:ext cx="1983105" cy="4291330"/>
          </a:xfrm>
          <a:prstGeom prst="rect">
            <a:avLst/>
          </a:prstGeom>
          <a:noFill/>
          <a:ln>
            <a:noFill/>
          </a:ln>
        </p:spPr>
      </p:pic>
      <p:pic>
        <p:nvPicPr>
          <p:cNvPr id="40" name="图片 40"/>
          <p:cNvPicPr>
            <a:picLocks noChangeAspect="1" noChangeArrowheads="1"/>
          </p:cNvPicPr>
          <p:nvPr>
            <p:custDataLst>
              <p:tags r:id="rId2"/>
            </p:custDataLst>
          </p:nvPr>
        </p:nvPicPr>
        <p:blipFill>
          <a:blip r:embed="rId17"/>
          <a:srcRect/>
          <a:stretch>
            <a:fillRect/>
          </a:stretch>
        </p:blipFill>
        <p:spPr>
          <a:xfrm>
            <a:off x="3656330" y="2315845"/>
            <a:ext cx="1829435" cy="3960495"/>
          </a:xfrm>
          <a:prstGeom prst="rect">
            <a:avLst/>
          </a:prstGeom>
          <a:noFill/>
          <a:ln>
            <a:noFill/>
          </a:ln>
        </p:spPr>
      </p:pic>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3"/>
            </p:custDataLst>
          </p:nvPr>
        </p:nvSpPr>
        <p:spPr>
          <a:xfrm>
            <a:off x="5485765" y="930910"/>
            <a:ext cx="2110740" cy="474534"/>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剪映特效</a:t>
            </a:r>
          </a:p>
        </p:txBody>
      </p:sp>
      <p:grpSp>
        <p:nvGrpSpPr>
          <p:cNvPr id="6" name="组合 5"/>
          <p:cNvGrpSpPr/>
          <p:nvPr/>
        </p:nvGrpSpPr>
        <p:grpSpPr>
          <a:xfrm>
            <a:off x="4500556" y="3889835"/>
            <a:ext cx="678834" cy="678834"/>
            <a:chOff x="4500556" y="3889835"/>
            <a:chExt cx="678834" cy="678834"/>
          </a:xfrm>
        </p:grpSpPr>
        <p:sp>
          <p:nvSpPr>
            <p:cNvPr id="52" name="PA_库_Circle "/>
            <p:cNvSpPr/>
            <p:nvPr>
              <p:custDataLst>
                <p:tags r:id="rId12"/>
              </p:custDataLst>
            </p:nvPr>
          </p:nvSpPr>
          <p:spPr>
            <a:xfrm>
              <a:off x="4500556" y="3889835"/>
              <a:ext cx="678834" cy="678834"/>
            </a:xfrm>
            <a:prstGeom prst="ellipse">
              <a:avLst/>
            </a:prstGeom>
            <a:solidFill>
              <a:srgbClr val="2E75B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53" name="PA_库_形状 "/>
            <p:cNvSpPr/>
            <p:nvPr>
              <p:custDataLst>
                <p:tags r:id="rId13"/>
              </p:custDataLst>
            </p:nvPr>
          </p:nvSpPr>
          <p:spPr>
            <a:xfrm>
              <a:off x="4712972" y="4105149"/>
              <a:ext cx="254001" cy="24820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22860" rIns="22860" anchor="ctr"/>
            <a:lstStyle/>
            <a:p>
              <a:pPr defTabSz="219710">
                <a:defRPr b="0">
                  <a:solidFill>
                    <a:srgbClr val="FFFFFF"/>
                  </a:solidFill>
                  <a:effectLst>
                    <a:outerShdw blurRad="38100" dist="12700" dir="5400000" rotWithShape="0">
                      <a:srgbClr val="000000">
                        <a:alpha val="50000"/>
                      </a:srgbClr>
                    </a:outerShdw>
                  </a:effectLst>
                  <a:latin typeface="Arial" panose="020B0604020202020204"/>
                  <a:ea typeface="Arial" panose="020B0604020202020204"/>
                  <a:cs typeface="Arial" panose="020B0604020202020204"/>
                  <a:sym typeface="Arial" panose="020B0604020202020204"/>
                </a:defRPr>
              </a:pPr>
              <a:endParaRPr sz="900">
                <a:cs typeface="+mn-ea"/>
                <a:sym typeface="+mn-lt"/>
              </a:endParaRPr>
            </a:p>
          </p:txBody>
        </p:sp>
      </p:grpSp>
      <p:sp>
        <p:nvSpPr>
          <p:cNvPr id="48" name="PA_库_Line "/>
          <p:cNvSpPr/>
          <p:nvPr>
            <p:custDataLst>
              <p:tags r:id="rId4"/>
            </p:custDataLst>
          </p:nvPr>
        </p:nvSpPr>
        <p:spPr>
          <a:xfrm>
            <a:off x="2687330" y="4245127"/>
            <a:ext cx="1813227" cy="1"/>
          </a:xfrm>
          <a:prstGeom prst="line">
            <a:avLst/>
          </a:prstGeom>
          <a:ln w="12700">
            <a:solidFill>
              <a:srgbClr val="7F91A9"/>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8" name="PA-文本框 7"/>
          <p:cNvSpPr txBox="1"/>
          <p:nvPr>
            <p:custDataLst>
              <p:tags r:id="rId5"/>
            </p:custDataLst>
          </p:nvPr>
        </p:nvSpPr>
        <p:spPr>
          <a:xfrm>
            <a:off x="916940" y="4568825"/>
            <a:ext cx="2073275" cy="1198880"/>
          </a:xfrm>
          <a:prstGeom prst="rect">
            <a:avLst/>
          </a:prstGeom>
          <a:noFill/>
        </p:spPr>
        <p:txBody>
          <a:bodyPr wrap="square" lIns="0" rIns="0" rtlCol="0">
            <a:spAutoFit/>
          </a:bodyPr>
          <a:lstStyle/>
          <a:p>
            <a:pPr algn="ctr" defTabSz="914400">
              <a:lnSpc>
                <a:spcPct val="150000"/>
              </a:lnSpc>
            </a:pPr>
            <a:r>
              <a:rPr lang="zh-CN" altLang="en-US" sz="1600" dirty="0">
                <a:solidFill>
                  <a:schemeClr val="tx1">
                    <a:lumMod val="95000"/>
                    <a:lumOff val="5000"/>
                  </a:schemeClr>
                </a:solidFill>
                <a:cs typeface="+mn-ea"/>
                <a:sym typeface="+mn-lt"/>
              </a:rPr>
              <a:t>可分为基础、动感、复古、DV、扭曲、综艺、潮酷、自然、电影等</a:t>
            </a:r>
          </a:p>
        </p:txBody>
      </p:sp>
      <p:sp>
        <p:nvSpPr>
          <p:cNvPr id="14" name="PA-文本框 7"/>
          <p:cNvSpPr txBox="1"/>
          <p:nvPr>
            <p:custDataLst>
              <p:tags r:id="rId6"/>
            </p:custDataLst>
          </p:nvPr>
        </p:nvSpPr>
        <p:spPr>
          <a:xfrm>
            <a:off x="8505190" y="3102610"/>
            <a:ext cx="2669540" cy="1938020"/>
          </a:xfrm>
          <a:prstGeom prst="rect">
            <a:avLst/>
          </a:prstGeom>
          <a:noFill/>
        </p:spPr>
        <p:txBody>
          <a:bodyPr wrap="square" lIns="0" rIns="0" rtlCol="0">
            <a:spAutoFit/>
          </a:bodyPr>
          <a:lstStyle/>
          <a:p>
            <a:pPr algn="ctr" defTabSz="914400">
              <a:lnSpc>
                <a:spcPct val="150000"/>
              </a:lnSpc>
            </a:pPr>
            <a:r>
              <a:rPr lang="zh-CN" altLang="en-US" sz="1600" dirty="0">
                <a:solidFill>
                  <a:schemeClr val="tx1">
                    <a:lumMod val="95000"/>
                    <a:lumOff val="5000"/>
                  </a:schemeClr>
                </a:solidFill>
                <a:cs typeface="+mn-ea"/>
                <a:sym typeface="+mn-lt"/>
              </a:rPr>
              <a:t>旨在给视频中的人物，包括其情绪、身体、挡脸、环绕物、手部、形象等方面添加特效，以此来达到丰富人物表情，增强人物内心情感的目的</a:t>
            </a:r>
          </a:p>
        </p:txBody>
      </p:sp>
      <p:sp>
        <p:nvSpPr>
          <p:cNvPr id="15" name="PA-文本框 8"/>
          <p:cNvSpPr txBox="1"/>
          <p:nvPr>
            <p:custDataLst>
              <p:tags r:id="rId7"/>
            </p:custDataLst>
          </p:nvPr>
        </p:nvSpPr>
        <p:spPr>
          <a:xfrm>
            <a:off x="9462344" y="2570887"/>
            <a:ext cx="1021080" cy="398780"/>
          </a:xfrm>
          <a:prstGeom prst="rect">
            <a:avLst/>
          </a:prstGeom>
          <a:noFill/>
        </p:spPr>
        <p:txBody>
          <a:bodyPr wrap="none" lIns="0" rIns="0" rtlCol="0">
            <a:spAutoFit/>
          </a:bodyPr>
          <a:lstStyle/>
          <a:p>
            <a:pPr algn="ctr" defTabSz="914400"/>
            <a:r>
              <a:rPr lang="zh-CN" altLang="en-US" sz="2000" b="1" dirty="0">
                <a:solidFill>
                  <a:srgbClr val="006BB6"/>
                </a:solidFill>
                <a:latin typeface="黑体" panose="02010609060101010101" charset="-122"/>
                <a:ea typeface="黑体" panose="02010609060101010101" charset="-122"/>
                <a:cs typeface="+mn-ea"/>
                <a:sym typeface="+mn-lt"/>
              </a:rPr>
              <a:t>人物特效</a:t>
            </a:r>
          </a:p>
        </p:txBody>
      </p:sp>
      <p:sp>
        <p:nvSpPr>
          <p:cNvPr id="70" name="文本框 69"/>
          <p:cNvSpPr txBox="1"/>
          <p:nvPr>
            <p:custDataLst>
              <p:tags r:id="rId8"/>
            </p:custDataLst>
          </p:nvPr>
        </p:nvSpPr>
        <p:spPr>
          <a:xfrm>
            <a:off x="1285616" y="4045850"/>
            <a:ext cx="2658609" cy="398780"/>
          </a:xfrm>
          <a:prstGeom prst="rect">
            <a:avLst/>
          </a:prstGeom>
          <a:noFill/>
        </p:spPr>
        <p:txBody>
          <a:bodyPr wrap="square" rtlCol="0">
            <a:spAutoFit/>
          </a:bodyPr>
          <a:lstStyle/>
          <a:p>
            <a:pPr marR="0" indent="0" defTabSz="914400" fontAlgn="auto">
              <a:lnSpc>
                <a:spcPct val="100000"/>
              </a:lnSpc>
              <a:spcBef>
                <a:spcPts val="0"/>
              </a:spcBef>
              <a:spcAft>
                <a:spcPts val="0"/>
              </a:spcAft>
              <a:buClrTx/>
              <a:buSzTx/>
              <a:buFontTx/>
              <a:buNone/>
              <a:defRPr/>
            </a:pPr>
            <a:r>
              <a:rPr kumimoji="0" lang="en-US" altLang="zh-CN" sz="2000" i="0" kern="1200" cap="none" spc="0" normalizeH="0" baseline="0" noProof="0" dirty="0">
                <a:solidFill>
                  <a:srgbClr val="006BB6"/>
                </a:solidFill>
                <a:latin typeface="黑体" panose="02010609060101010101" charset="-122"/>
                <a:ea typeface="黑体" panose="02010609060101010101" charset="-122"/>
                <a:cs typeface="+mn-ea"/>
                <a:sym typeface="+mn-lt"/>
              </a:rPr>
              <a:t>画面特效</a:t>
            </a:r>
          </a:p>
        </p:txBody>
      </p:sp>
      <p:sp>
        <p:nvSpPr>
          <p:cNvPr id="100" name="文本框 99"/>
          <p:cNvSpPr txBox="1"/>
          <p:nvPr/>
        </p:nvSpPr>
        <p:spPr>
          <a:xfrm>
            <a:off x="768350" y="1629410"/>
            <a:ext cx="4480560" cy="460375"/>
          </a:xfrm>
          <a:prstGeom prst="rect">
            <a:avLst/>
          </a:prstGeom>
          <a:noFill/>
          <a:ln w="9525">
            <a:noFill/>
          </a:ln>
        </p:spPr>
        <p:txBody>
          <a:bodyPr wrap="square">
            <a:spAutoFit/>
          </a:bodyPr>
          <a:lstStyle/>
          <a:p>
            <a:pPr indent="0">
              <a:lnSpc>
                <a:spcPct val="150000"/>
              </a:lnSpc>
            </a:pPr>
            <a:r>
              <a:rPr lang="zh-CN" sz="1600" b="0">
                <a:latin typeface="黑体" panose="02010609060101010101" charset="-122"/>
                <a:ea typeface="黑体" panose="02010609060101010101" charset="-122"/>
              </a:rPr>
              <a:t>在剪映中，同一特效、不同特效可以叠加使用</a:t>
            </a:r>
          </a:p>
        </p:txBody>
      </p:sp>
      <p:sp>
        <p:nvSpPr>
          <p:cNvPr id="47" name="PA_库_Line "/>
          <p:cNvSpPr/>
          <p:nvPr>
            <p:custDataLst>
              <p:tags r:id="rId9"/>
            </p:custDataLst>
          </p:nvPr>
        </p:nvSpPr>
        <p:spPr>
          <a:xfrm>
            <a:off x="7390218" y="2763460"/>
            <a:ext cx="1813227" cy="1"/>
          </a:xfrm>
          <a:prstGeom prst="line">
            <a:avLst/>
          </a:prstGeom>
          <a:ln w="12700">
            <a:solidFill>
              <a:srgbClr val="7F91A9"/>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grpSp>
        <p:nvGrpSpPr>
          <p:cNvPr id="61" name="组合 60"/>
          <p:cNvGrpSpPr/>
          <p:nvPr/>
        </p:nvGrpSpPr>
        <p:grpSpPr>
          <a:xfrm>
            <a:off x="6868229" y="2424044"/>
            <a:ext cx="678834" cy="678834"/>
            <a:chOff x="6868229" y="2424044"/>
            <a:chExt cx="678834" cy="678834"/>
          </a:xfrm>
        </p:grpSpPr>
        <p:sp>
          <p:nvSpPr>
            <p:cNvPr id="51" name="PA_库_Circle "/>
            <p:cNvSpPr/>
            <p:nvPr>
              <p:custDataLst>
                <p:tags r:id="rId10"/>
              </p:custDataLst>
            </p:nvPr>
          </p:nvSpPr>
          <p:spPr>
            <a:xfrm>
              <a:off x="6868229" y="2424044"/>
              <a:ext cx="678834" cy="678834"/>
            </a:xfrm>
            <a:prstGeom prst="ellipse">
              <a:avLst/>
            </a:prstGeom>
            <a:solidFill>
              <a:srgbClr val="2E75B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54" name="PA_库_形状 "/>
            <p:cNvSpPr/>
            <p:nvPr>
              <p:custDataLst>
                <p:tags r:id="rId11"/>
              </p:custDataLst>
            </p:nvPr>
          </p:nvSpPr>
          <p:spPr>
            <a:xfrm>
              <a:off x="7080645" y="2648010"/>
              <a:ext cx="254001" cy="230902"/>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F7F9FF"/>
            </a:solidFill>
            <a:ln w="12700">
              <a:miter lim="400000"/>
            </a:ln>
          </p:spPr>
          <p:txBody>
            <a:bodyPr lIns="22860" rIns="22860" anchor="ctr"/>
            <a:lstStyle/>
            <a:p>
              <a:pPr defTabSz="219710">
                <a:defRPr b="0">
                  <a:solidFill>
                    <a:srgbClr val="FFFFFF"/>
                  </a:solidFill>
                  <a:effectLst>
                    <a:outerShdw blurRad="38100" dist="12700" dir="5400000" rotWithShape="0">
                      <a:srgbClr val="000000">
                        <a:alpha val="50000"/>
                      </a:srgbClr>
                    </a:outerShdw>
                  </a:effectLst>
                  <a:latin typeface="Arial" panose="020B0604020202020204"/>
                  <a:ea typeface="Arial" panose="020B0604020202020204"/>
                  <a:cs typeface="Arial" panose="020B0604020202020204"/>
                  <a:sym typeface="Arial" panose="020B0604020202020204"/>
                </a:defRPr>
              </a:pPr>
              <a:endParaRPr sz="90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23408" y="2640464"/>
            <a:ext cx="4795901" cy="2329046"/>
            <a:chOff x="1336840" y="1980161"/>
            <a:chExt cx="3848617" cy="2209863"/>
          </a:xfrm>
        </p:grpSpPr>
        <p:sp>
          <p:nvSpPr>
            <p:cNvPr id="7"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060100" y="2465596"/>
            <a:ext cx="7182204" cy="2487014"/>
            <a:chOff x="4422555" y="1864251"/>
            <a:chExt cx="7182204" cy="2487014"/>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322953" y="2598030"/>
              <a:ext cx="4281806" cy="175323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1.结合自己的实际生活，你都知道哪些特效？</a:t>
              </a:r>
            </a:p>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2.在选择特效时，主要是根据视频的哪些特点进行选择？</a:t>
              </a:r>
            </a:p>
          </p:txBody>
        </p:sp>
      </p:grpSp>
      <p:sp>
        <p:nvSpPr>
          <p:cNvPr id="12" name="矩形 1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custDataLst>
              <p:tags r:id="rId1"/>
            </p:custDataLst>
          </p:nvPr>
        </p:nvSpPr>
        <p:spPr>
          <a:xfrm>
            <a:off x="4143375" y="930910"/>
            <a:ext cx="3905250" cy="460375"/>
          </a:xfrm>
          <a:prstGeom prst="rect">
            <a:avLst/>
          </a:prstGeom>
          <a:noFill/>
          <a:ln>
            <a:noFill/>
          </a:ln>
        </p:spPr>
        <p:txBody>
          <a:bodyPr wrap="square" rtlCol="0">
            <a:spAutoFit/>
            <a:scene3d>
              <a:camera prst="orthographicFront"/>
              <a:lightRig rig="threePt" dir="t"/>
            </a:scene3d>
            <a:sp3d contourW="12700"/>
          </a:bodyPr>
          <a:lstStyle/>
          <a:p>
            <a:pPr marR="0" indent="0" defTabSz="457200" fontAlgn="auto">
              <a:lnSpc>
                <a:spcPct val="100000"/>
              </a:lnSpc>
              <a:spcBef>
                <a:spcPts val="0"/>
              </a:spcBef>
              <a:spcAft>
                <a:spcPts val="0"/>
              </a:spcAft>
              <a:buClrTx/>
              <a:buSzTx/>
              <a:buFontTx/>
              <a:buNone/>
              <a:defRPr/>
            </a:pPr>
            <a:r>
              <a:rPr kumimoji="0" lang="zh-CN" altLang="en-US" sz="2400" b="1" i="0" kern="1200" cap="none" spc="0" normalizeH="0" baseline="0" noProof="0" dirty="0">
                <a:solidFill>
                  <a:srgbClr val="006BB6"/>
                </a:solidFill>
                <a:cs typeface="+mn-ea"/>
                <a:sym typeface="+mn-lt"/>
              </a:rPr>
              <a:t>利用剪映工具包装营销视频</a:t>
            </a:r>
          </a:p>
        </p:txBody>
      </p:sp>
      <p:grpSp>
        <p:nvGrpSpPr>
          <p:cNvPr id="6" name="iṥḻïḋè"/>
          <p:cNvGrpSpPr/>
          <p:nvPr/>
        </p:nvGrpSpPr>
        <p:grpSpPr>
          <a:xfrm>
            <a:off x="4725106" y="4874624"/>
            <a:ext cx="1300696" cy="1625871"/>
            <a:chOff x="1361326" y="1123950"/>
            <a:chExt cx="1219200" cy="1524000"/>
          </a:xfrm>
          <a:solidFill>
            <a:schemeClr val="accent1"/>
          </a:solidFill>
        </p:grpSpPr>
        <p:sp>
          <p:nvSpPr>
            <p:cNvPr id="44" name="iśļídé"/>
            <p:cNvSpPr/>
            <p:nvPr>
              <p:custDataLst>
                <p:tags r:id="rId33"/>
              </p:custDataLst>
            </p:nvPr>
          </p:nvSpPr>
          <p:spPr>
            <a:xfrm>
              <a:off x="1361326" y="1123950"/>
              <a:ext cx="1219200" cy="1524000"/>
            </a:xfrm>
            <a:prstGeom prst="parallelogram">
              <a:avLst>
                <a:gd name="adj" fmla="val 4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cxnSp>
          <p:nvCxnSpPr>
            <p:cNvPr id="45" name="直接连接符 44"/>
            <p:cNvCxnSpPr/>
            <p:nvPr>
              <p:custDataLst>
                <p:tags r:id="rId34"/>
              </p:custDataLst>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ïŝļiḍè"/>
          <p:cNvSpPr/>
          <p:nvPr>
            <p:custDataLst>
              <p:tags r:id="rId2"/>
            </p:custDataLst>
          </p:nvPr>
        </p:nvSpPr>
        <p:spPr>
          <a:xfrm>
            <a:off x="5280000" y="5035473"/>
            <a:ext cx="490470" cy="490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ar-SA" b="1" dirty="0">
                <a:solidFill>
                  <a:schemeClr val="accent1">
                    <a:lumMod val="100000"/>
                  </a:schemeClr>
                </a:solidFill>
                <a:cs typeface="+mn-ea"/>
                <a:sym typeface="+mn-lt"/>
              </a:rPr>
              <a:t>1</a:t>
            </a:r>
          </a:p>
        </p:txBody>
      </p:sp>
      <p:grpSp>
        <p:nvGrpSpPr>
          <p:cNvPr id="16" name="ïşḻíḓè"/>
          <p:cNvGrpSpPr/>
          <p:nvPr/>
        </p:nvGrpSpPr>
        <p:grpSpPr>
          <a:xfrm>
            <a:off x="4282226" y="4061044"/>
            <a:ext cx="1300696" cy="1625871"/>
            <a:chOff x="1361326" y="1123950"/>
            <a:chExt cx="1219200" cy="1524000"/>
          </a:xfrm>
          <a:solidFill>
            <a:schemeClr val="accent2"/>
          </a:solidFill>
        </p:grpSpPr>
        <p:sp>
          <p:nvSpPr>
            <p:cNvPr id="42" name="îṩlíḑê"/>
            <p:cNvSpPr/>
            <p:nvPr>
              <p:custDataLst>
                <p:tags r:id="rId31"/>
              </p:custDataLst>
            </p:nvPr>
          </p:nvSpPr>
          <p:spPr>
            <a:xfrm>
              <a:off x="1361326" y="1123950"/>
              <a:ext cx="1219200" cy="1524000"/>
            </a:xfrm>
            <a:prstGeom prst="parallelogram">
              <a:avLst>
                <a:gd name="adj" fmla="val 43141"/>
              </a:avLst>
            </a:prstGeom>
            <a:solidFill>
              <a:srgbClr val="006B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cxnSp>
          <p:nvCxnSpPr>
            <p:cNvPr id="43" name="直接连接符 42"/>
            <p:cNvCxnSpPr/>
            <p:nvPr>
              <p:custDataLst>
                <p:tags r:id="rId32"/>
              </p:custDataLst>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îşľïde"/>
          <p:cNvSpPr/>
          <p:nvPr>
            <p:custDataLst>
              <p:tags r:id="rId3"/>
            </p:custDataLst>
          </p:nvPr>
        </p:nvSpPr>
        <p:spPr>
          <a:xfrm>
            <a:off x="4820145" y="4213926"/>
            <a:ext cx="490470" cy="490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ar-SA" b="1" dirty="0">
                <a:solidFill>
                  <a:schemeClr val="tx1">
                    <a:lumMod val="50000"/>
                    <a:lumOff val="50000"/>
                  </a:schemeClr>
                </a:solidFill>
                <a:cs typeface="+mn-ea"/>
                <a:sym typeface="+mn-lt"/>
              </a:rPr>
              <a:t>2</a:t>
            </a:r>
          </a:p>
        </p:txBody>
      </p:sp>
      <p:sp>
        <p:nvSpPr>
          <p:cNvPr id="40" name="íṥḻîḑé"/>
          <p:cNvSpPr/>
          <p:nvPr>
            <p:custDataLst>
              <p:tags r:id="rId4"/>
            </p:custDataLst>
          </p:nvPr>
        </p:nvSpPr>
        <p:spPr>
          <a:xfrm>
            <a:off x="3830755" y="3233525"/>
            <a:ext cx="1300696" cy="1625871"/>
          </a:xfrm>
          <a:prstGeom prst="parallelogram">
            <a:avLst>
              <a:gd name="adj" fmla="val 431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cxnSp>
        <p:nvCxnSpPr>
          <p:cNvPr id="41" name="直接连接符 40"/>
          <p:cNvCxnSpPr/>
          <p:nvPr>
            <p:custDataLst>
              <p:tags r:id="rId5"/>
            </p:custDataLst>
          </p:nvPr>
        </p:nvCxnSpPr>
        <p:spPr>
          <a:xfrm>
            <a:off x="4244987" y="4045402"/>
            <a:ext cx="487761" cy="2118"/>
          </a:xfrm>
          <a:prstGeom prst="line">
            <a:avLst/>
          </a:prstGeom>
          <a:solidFill>
            <a:schemeClr val="accent3"/>
          </a:solid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îṩlîḍe"/>
          <p:cNvSpPr/>
          <p:nvPr>
            <p:custDataLst>
              <p:tags r:id="rId6"/>
            </p:custDataLst>
          </p:nvPr>
        </p:nvSpPr>
        <p:spPr>
          <a:xfrm>
            <a:off x="4384592" y="3370630"/>
            <a:ext cx="490470" cy="490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en-US" b="1" dirty="0">
                <a:solidFill>
                  <a:schemeClr val="accent1"/>
                </a:solidFill>
                <a:cs typeface="+mn-ea"/>
                <a:sym typeface="+mn-lt"/>
              </a:rPr>
              <a:t>3</a:t>
            </a:r>
          </a:p>
        </p:txBody>
      </p:sp>
      <p:sp>
        <p:nvSpPr>
          <p:cNvPr id="19" name="iṣľíḑe"/>
          <p:cNvSpPr/>
          <p:nvPr>
            <p:custDataLst>
              <p:tags r:id="rId7"/>
            </p:custDataLst>
          </p:nvPr>
        </p:nvSpPr>
        <p:spPr bwMode="auto">
          <a:xfrm>
            <a:off x="4588128" y="5095107"/>
            <a:ext cx="367034" cy="406466"/>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anchor="ctr"/>
          <a:lstStyle/>
          <a:p>
            <a:pPr algn="ctr"/>
            <a:endParaRPr dirty="0">
              <a:cs typeface="+mn-ea"/>
              <a:sym typeface="+mn-lt"/>
            </a:endParaRPr>
          </a:p>
        </p:txBody>
      </p:sp>
      <p:sp>
        <p:nvSpPr>
          <p:cNvPr id="25" name="ïsḷiḋé"/>
          <p:cNvSpPr/>
          <p:nvPr>
            <p:custDataLst>
              <p:tags r:id="rId8"/>
            </p:custDataLst>
          </p:nvPr>
        </p:nvSpPr>
        <p:spPr bwMode="auto">
          <a:xfrm>
            <a:off x="4970489" y="5967140"/>
            <a:ext cx="463702" cy="373951"/>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anchor="ctr"/>
          <a:lstStyle/>
          <a:p>
            <a:pPr algn="ctr"/>
            <a:endParaRPr dirty="0">
              <a:cs typeface="+mn-ea"/>
              <a:sym typeface="+mn-lt"/>
            </a:endParaRPr>
          </a:p>
        </p:txBody>
      </p:sp>
      <p:grpSp>
        <p:nvGrpSpPr>
          <p:cNvPr id="35" name="îṡḻíḍe"/>
          <p:cNvGrpSpPr/>
          <p:nvPr/>
        </p:nvGrpSpPr>
        <p:grpSpPr>
          <a:xfrm>
            <a:off x="3373928" y="2433898"/>
            <a:ext cx="1300696" cy="1625871"/>
            <a:chOff x="1371600" y="1123950"/>
            <a:chExt cx="1219200" cy="1524000"/>
          </a:xfrm>
          <a:solidFill>
            <a:schemeClr val="accent4"/>
          </a:solidFill>
        </p:grpSpPr>
        <p:sp>
          <p:nvSpPr>
            <p:cNvPr id="38" name="îšḷíḋé"/>
            <p:cNvSpPr/>
            <p:nvPr>
              <p:custDataLst>
                <p:tags r:id="rId29"/>
              </p:custDataLst>
            </p:nvPr>
          </p:nvSpPr>
          <p:spPr>
            <a:xfrm>
              <a:off x="1371600" y="1123950"/>
              <a:ext cx="1219200" cy="1524000"/>
            </a:xfrm>
            <a:prstGeom prst="parallelogram">
              <a:avLst>
                <a:gd name="adj" fmla="val 43141"/>
              </a:avLst>
            </a:prstGeom>
            <a:solidFill>
              <a:srgbClr val="006B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cxnSp>
          <p:nvCxnSpPr>
            <p:cNvPr id="39" name="直接连接符 38"/>
            <p:cNvCxnSpPr/>
            <p:nvPr>
              <p:custDataLst>
                <p:tags r:id="rId30"/>
              </p:custDataLst>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í$líďé"/>
          <p:cNvSpPr/>
          <p:nvPr>
            <p:custDataLst>
              <p:tags r:id="rId9"/>
            </p:custDataLst>
          </p:nvPr>
        </p:nvSpPr>
        <p:spPr>
          <a:xfrm>
            <a:off x="3910152" y="2600580"/>
            <a:ext cx="490470" cy="490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en-US" b="1" dirty="0">
                <a:solidFill>
                  <a:schemeClr val="tx1">
                    <a:lumMod val="50000"/>
                    <a:lumOff val="50000"/>
                  </a:schemeClr>
                </a:solidFill>
                <a:cs typeface="+mn-ea"/>
                <a:sym typeface="+mn-lt"/>
              </a:rPr>
              <a:t>4</a:t>
            </a:r>
          </a:p>
        </p:txBody>
      </p:sp>
      <p:sp>
        <p:nvSpPr>
          <p:cNvPr id="37" name="î$lïḋê"/>
          <p:cNvSpPr/>
          <p:nvPr>
            <p:custDataLst>
              <p:tags r:id="rId10"/>
            </p:custDataLst>
          </p:nvPr>
        </p:nvSpPr>
        <p:spPr bwMode="auto">
          <a:xfrm>
            <a:off x="3630316" y="3441539"/>
            <a:ext cx="446787" cy="449783"/>
          </a:xfrm>
          <a:custGeom>
            <a:avLst/>
            <a:gdLst/>
            <a:ahLst/>
            <a:cxnLst>
              <a:cxn ang="0">
                <a:pos x="31" y="67"/>
              </a:cxn>
              <a:cxn ang="0">
                <a:pos x="23" y="67"/>
              </a:cxn>
              <a:cxn ang="0">
                <a:pos x="18" y="62"/>
              </a:cxn>
              <a:cxn ang="0">
                <a:pos x="18" y="51"/>
              </a:cxn>
              <a:cxn ang="0">
                <a:pos x="7" y="51"/>
              </a:cxn>
              <a:cxn ang="0">
                <a:pos x="2" y="46"/>
              </a:cxn>
              <a:cxn ang="0">
                <a:pos x="2" y="38"/>
              </a:cxn>
              <a:cxn ang="0">
                <a:pos x="39" y="2"/>
              </a:cxn>
              <a:cxn ang="0">
                <a:pos x="46" y="2"/>
              </a:cxn>
              <a:cxn ang="0">
                <a:pos x="51" y="7"/>
              </a:cxn>
              <a:cxn ang="0">
                <a:pos x="51" y="18"/>
              </a:cxn>
              <a:cxn ang="0">
                <a:pos x="62" y="18"/>
              </a:cxn>
              <a:cxn ang="0">
                <a:pos x="67" y="23"/>
              </a:cxn>
              <a:cxn ang="0">
                <a:pos x="67" y="30"/>
              </a:cxn>
              <a:cxn ang="0">
                <a:pos x="31" y="67"/>
              </a:cxn>
              <a:cxn ang="0">
                <a:pos x="56" y="31"/>
              </a:cxn>
              <a:cxn ang="0">
                <a:pos x="56" y="27"/>
              </a:cxn>
              <a:cxn ang="0">
                <a:pos x="42" y="13"/>
              </a:cxn>
              <a:cxn ang="0">
                <a:pos x="38" y="13"/>
              </a:cxn>
              <a:cxn ang="0">
                <a:pos x="13" y="38"/>
              </a:cxn>
              <a:cxn ang="0">
                <a:pos x="13" y="41"/>
              </a:cxn>
              <a:cxn ang="0">
                <a:pos x="28" y="56"/>
              </a:cxn>
              <a:cxn ang="0">
                <a:pos x="30" y="57"/>
              </a:cxn>
              <a:cxn ang="0">
                <a:pos x="31" y="56"/>
              </a:cxn>
              <a:cxn ang="0">
                <a:pos x="56" y="31"/>
              </a:cxn>
              <a:cxn ang="0">
                <a:pos x="53" y="29"/>
              </a:cxn>
              <a:cxn ang="0">
                <a:pos x="30" y="52"/>
              </a:cxn>
              <a:cxn ang="0">
                <a:pos x="17" y="39"/>
              </a:cxn>
              <a:cxn ang="0">
                <a:pos x="40" y="16"/>
              </a:cxn>
              <a:cxn ang="0">
                <a:pos x="53" y="2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bg1"/>
          </a:solidFill>
          <a:ln w="9525">
            <a:noFill/>
            <a:round/>
          </a:ln>
        </p:spPr>
        <p:txBody>
          <a:bodyPr anchor="ctr"/>
          <a:lstStyle/>
          <a:p>
            <a:pPr algn="ctr"/>
            <a:endParaRPr dirty="0">
              <a:cs typeface="+mn-ea"/>
              <a:sym typeface="+mn-lt"/>
            </a:endParaRPr>
          </a:p>
        </p:txBody>
      </p:sp>
      <p:sp>
        <p:nvSpPr>
          <p:cNvPr id="26" name="i$ḻïdê"/>
          <p:cNvSpPr/>
          <p:nvPr>
            <p:custDataLst>
              <p:tags r:id="rId11"/>
            </p:custDataLst>
          </p:nvPr>
        </p:nvSpPr>
        <p:spPr bwMode="auto">
          <a:xfrm>
            <a:off x="4132174" y="4304306"/>
            <a:ext cx="391224" cy="391224"/>
          </a:xfrm>
          <a:custGeom>
            <a:avLst/>
            <a:gdLst/>
            <a:ahLst/>
            <a:cxnLst>
              <a:cxn ang="0">
                <a:pos x="72" y="68"/>
              </a:cxn>
              <a:cxn ang="0">
                <a:pos x="68" y="72"/>
              </a:cxn>
              <a:cxn ang="0">
                <a:pos x="29" y="72"/>
              </a:cxn>
              <a:cxn ang="0">
                <a:pos x="25" y="68"/>
              </a:cxn>
              <a:cxn ang="0">
                <a:pos x="25" y="62"/>
              </a:cxn>
              <a:cxn ang="0">
                <a:pos x="4" y="62"/>
              </a:cxn>
              <a:cxn ang="0">
                <a:pos x="0" y="58"/>
              </a:cxn>
              <a:cxn ang="0">
                <a:pos x="0" y="4"/>
              </a:cxn>
              <a:cxn ang="0">
                <a:pos x="4" y="0"/>
              </a:cxn>
              <a:cxn ang="0">
                <a:pos x="47" y="0"/>
              </a:cxn>
              <a:cxn ang="0">
                <a:pos x="51" y="4"/>
              </a:cxn>
              <a:cxn ang="0">
                <a:pos x="51" y="17"/>
              </a:cxn>
              <a:cxn ang="0">
                <a:pos x="53" y="18"/>
              </a:cxn>
              <a:cxn ang="0">
                <a:pos x="69" y="35"/>
              </a:cxn>
              <a:cxn ang="0">
                <a:pos x="72" y="41"/>
              </a:cxn>
              <a:cxn ang="0">
                <a:pos x="72" y="68"/>
              </a:cxn>
              <a:cxn ang="0">
                <a:pos x="41" y="7"/>
              </a:cxn>
              <a:cxn ang="0">
                <a:pos x="40" y="5"/>
              </a:cxn>
              <a:cxn ang="0">
                <a:pos x="11" y="5"/>
              </a:cxn>
              <a:cxn ang="0">
                <a:pos x="10" y="7"/>
              </a:cxn>
              <a:cxn ang="0">
                <a:pos x="10" y="9"/>
              </a:cxn>
              <a:cxn ang="0">
                <a:pos x="11" y="11"/>
              </a:cxn>
              <a:cxn ang="0">
                <a:pos x="40" y="11"/>
              </a:cxn>
              <a:cxn ang="0">
                <a:pos x="41" y="9"/>
              </a:cxn>
              <a:cxn ang="0">
                <a:pos x="41" y="7"/>
              </a:cxn>
              <a:cxn ang="0">
                <a:pos x="67" y="67"/>
              </a:cxn>
              <a:cxn ang="0">
                <a:pos x="67" y="41"/>
              </a:cxn>
              <a:cxn ang="0">
                <a:pos x="50" y="41"/>
              </a:cxn>
              <a:cxn ang="0">
                <a:pos x="46" y="38"/>
              </a:cxn>
              <a:cxn ang="0">
                <a:pos x="46" y="21"/>
              </a:cxn>
              <a:cxn ang="0">
                <a:pos x="31" y="21"/>
              </a:cxn>
              <a:cxn ang="0">
                <a:pos x="31" y="67"/>
              </a:cxn>
              <a:cxn ang="0">
                <a:pos x="67" y="67"/>
              </a:cxn>
              <a:cxn ang="0">
                <a:pos x="63" y="36"/>
              </a:cxn>
              <a:cxn ang="0">
                <a:pos x="51" y="24"/>
              </a:cxn>
              <a:cxn ang="0">
                <a:pos x="51" y="36"/>
              </a:cxn>
              <a:cxn ang="0">
                <a:pos x="63" y="36"/>
              </a:cxn>
            </a:cxnLst>
            <a:rect l="0" t="0" r="r" b="b"/>
            <a:pathLst>
              <a:path w="72" h="72">
                <a:moveTo>
                  <a:pt x="72" y="68"/>
                </a:moveTo>
                <a:cubicBezTo>
                  <a:pt x="72" y="71"/>
                  <a:pt x="70" y="72"/>
                  <a:pt x="68" y="72"/>
                </a:cubicBezTo>
                <a:cubicBezTo>
                  <a:pt x="29" y="72"/>
                  <a:pt x="29" y="72"/>
                  <a:pt x="29" y="72"/>
                </a:cubicBezTo>
                <a:cubicBezTo>
                  <a:pt x="27" y="72"/>
                  <a:pt x="25" y="71"/>
                  <a:pt x="25" y="68"/>
                </a:cubicBezTo>
                <a:cubicBezTo>
                  <a:pt x="25" y="62"/>
                  <a:pt x="25" y="62"/>
                  <a:pt x="25" y="62"/>
                </a:cubicBezTo>
                <a:cubicBezTo>
                  <a:pt x="4" y="62"/>
                  <a:pt x="4" y="62"/>
                  <a:pt x="4" y="62"/>
                </a:cubicBezTo>
                <a:cubicBezTo>
                  <a:pt x="1" y="62"/>
                  <a:pt x="0" y="60"/>
                  <a:pt x="0" y="58"/>
                </a:cubicBezTo>
                <a:cubicBezTo>
                  <a:pt x="0" y="4"/>
                  <a:pt x="0" y="4"/>
                  <a:pt x="0" y="4"/>
                </a:cubicBezTo>
                <a:cubicBezTo>
                  <a:pt x="0" y="2"/>
                  <a:pt x="1" y="0"/>
                  <a:pt x="4" y="0"/>
                </a:cubicBezTo>
                <a:cubicBezTo>
                  <a:pt x="47" y="0"/>
                  <a:pt x="47" y="0"/>
                  <a:pt x="47" y="0"/>
                </a:cubicBezTo>
                <a:cubicBezTo>
                  <a:pt x="49" y="0"/>
                  <a:pt x="51" y="2"/>
                  <a:pt x="51" y="4"/>
                </a:cubicBezTo>
                <a:cubicBezTo>
                  <a:pt x="51" y="17"/>
                  <a:pt x="51" y="17"/>
                  <a:pt x="51" y="17"/>
                </a:cubicBezTo>
                <a:cubicBezTo>
                  <a:pt x="52" y="18"/>
                  <a:pt x="52" y="18"/>
                  <a:pt x="53" y="18"/>
                </a:cubicBezTo>
                <a:cubicBezTo>
                  <a:pt x="69" y="35"/>
                  <a:pt x="69" y="35"/>
                  <a:pt x="69" y="35"/>
                </a:cubicBezTo>
                <a:cubicBezTo>
                  <a:pt x="71" y="36"/>
                  <a:pt x="72" y="39"/>
                  <a:pt x="72" y="41"/>
                </a:cubicBezTo>
                <a:lnTo>
                  <a:pt x="72" y="68"/>
                </a:lnTo>
                <a:close/>
                <a:moveTo>
                  <a:pt x="41" y="7"/>
                </a:moveTo>
                <a:cubicBezTo>
                  <a:pt x="41" y="6"/>
                  <a:pt x="40" y="5"/>
                  <a:pt x="40" y="5"/>
                </a:cubicBezTo>
                <a:cubicBezTo>
                  <a:pt x="11" y="5"/>
                  <a:pt x="11" y="5"/>
                  <a:pt x="11" y="5"/>
                </a:cubicBezTo>
                <a:cubicBezTo>
                  <a:pt x="11" y="5"/>
                  <a:pt x="10" y="6"/>
                  <a:pt x="10" y="7"/>
                </a:cubicBezTo>
                <a:cubicBezTo>
                  <a:pt x="10" y="9"/>
                  <a:pt x="10" y="9"/>
                  <a:pt x="10" y="9"/>
                </a:cubicBezTo>
                <a:cubicBezTo>
                  <a:pt x="10" y="10"/>
                  <a:pt x="11" y="11"/>
                  <a:pt x="11" y="11"/>
                </a:cubicBezTo>
                <a:cubicBezTo>
                  <a:pt x="40" y="11"/>
                  <a:pt x="40" y="11"/>
                  <a:pt x="40" y="11"/>
                </a:cubicBezTo>
                <a:cubicBezTo>
                  <a:pt x="40" y="11"/>
                  <a:pt x="41" y="10"/>
                  <a:pt x="41" y="9"/>
                </a:cubicBezTo>
                <a:lnTo>
                  <a:pt x="41" y="7"/>
                </a:lnTo>
                <a:close/>
                <a:moveTo>
                  <a:pt x="67" y="67"/>
                </a:moveTo>
                <a:cubicBezTo>
                  <a:pt x="67" y="41"/>
                  <a:pt x="67" y="41"/>
                  <a:pt x="67" y="41"/>
                </a:cubicBezTo>
                <a:cubicBezTo>
                  <a:pt x="50" y="41"/>
                  <a:pt x="50" y="41"/>
                  <a:pt x="50" y="41"/>
                </a:cubicBezTo>
                <a:cubicBezTo>
                  <a:pt x="48" y="41"/>
                  <a:pt x="46" y="40"/>
                  <a:pt x="46" y="38"/>
                </a:cubicBezTo>
                <a:cubicBezTo>
                  <a:pt x="46" y="21"/>
                  <a:pt x="46" y="21"/>
                  <a:pt x="46" y="21"/>
                </a:cubicBezTo>
                <a:cubicBezTo>
                  <a:pt x="31" y="21"/>
                  <a:pt x="31" y="21"/>
                  <a:pt x="31" y="21"/>
                </a:cubicBezTo>
                <a:cubicBezTo>
                  <a:pt x="31" y="67"/>
                  <a:pt x="31" y="67"/>
                  <a:pt x="31" y="67"/>
                </a:cubicBezTo>
                <a:lnTo>
                  <a:pt x="67" y="67"/>
                </a:lnTo>
                <a:close/>
                <a:moveTo>
                  <a:pt x="63" y="36"/>
                </a:moveTo>
                <a:cubicBezTo>
                  <a:pt x="51" y="24"/>
                  <a:pt x="51" y="24"/>
                  <a:pt x="51" y="24"/>
                </a:cubicBezTo>
                <a:cubicBezTo>
                  <a:pt x="51" y="36"/>
                  <a:pt x="51" y="36"/>
                  <a:pt x="51" y="36"/>
                </a:cubicBezTo>
                <a:lnTo>
                  <a:pt x="63" y="36"/>
                </a:lnTo>
                <a:close/>
              </a:path>
            </a:pathLst>
          </a:custGeom>
          <a:solidFill>
            <a:schemeClr val="bg1"/>
          </a:solidFill>
          <a:ln w="9525">
            <a:noFill/>
            <a:round/>
          </a:ln>
        </p:spPr>
        <p:txBody>
          <a:bodyPr anchor="ctr"/>
          <a:lstStyle/>
          <a:p>
            <a:pPr algn="ctr"/>
            <a:endParaRPr dirty="0">
              <a:cs typeface="+mn-ea"/>
              <a:sym typeface="+mn-lt"/>
            </a:endParaRPr>
          </a:p>
        </p:txBody>
      </p:sp>
      <p:grpSp>
        <p:nvGrpSpPr>
          <p:cNvPr id="27" name="îṡļîḓé"/>
          <p:cNvGrpSpPr/>
          <p:nvPr/>
        </p:nvGrpSpPr>
        <p:grpSpPr>
          <a:xfrm>
            <a:off x="2921008" y="1611743"/>
            <a:ext cx="1300696" cy="1625871"/>
            <a:chOff x="1371600" y="1123950"/>
            <a:chExt cx="1219200" cy="1524000"/>
          </a:xfrm>
          <a:solidFill>
            <a:schemeClr val="accent4"/>
          </a:solidFill>
        </p:grpSpPr>
        <p:sp>
          <p:nvSpPr>
            <p:cNvPr id="28" name="îṩlîďè"/>
            <p:cNvSpPr/>
            <p:nvPr>
              <p:custDataLst>
                <p:tags r:id="rId27"/>
              </p:custDataLst>
            </p:nvPr>
          </p:nvSpPr>
          <p:spPr>
            <a:xfrm>
              <a:off x="1371600" y="1123950"/>
              <a:ext cx="1219200" cy="1524000"/>
            </a:xfrm>
            <a:prstGeom prst="parallelogram">
              <a:avLst>
                <a:gd name="adj" fmla="val 431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cxnSp>
          <p:nvCxnSpPr>
            <p:cNvPr id="29" name="直接连接符 28"/>
            <p:cNvCxnSpPr/>
            <p:nvPr>
              <p:custDataLst>
                <p:tags r:id="rId28"/>
              </p:custDataLst>
            </p:nvPr>
          </p:nvCxnSpPr>
          <p:spPr>
            <a:xfrm>
              <a:off x="1749604" y="1884958"/>
              <a:ext cx="457200" cy="1985"/>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0" name="iṣḷiḋe"/>
          <p:cNvSpPr/>
          <p:nvPr>
            <p:custDataLst>
              <p:tags r:id="rId12"/>
            </p:custDataLst>
          </p:nvPr>
        </p:nvSpPr>
        <p:spPr>
          <a:xfrm>
            <a:off x="3457232" y="1778425"/>
            <a:ext cx="490470" cy="490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en-US" b="1" dirty="0">
                <a:solidFill>
                  <a:schemeClr val="accent1"/>
                </a:solidFill>
                <a:cs typeface="+mn-ea"/>
                <a:sym typeface="+mn-lt"/>
              </a:rPr>
              <a:t>5</a:t>
            </a:r>
          </a:p>
        </p:txBody>
      </p:sp>
      <p:sp>
        <p:nvSpPr>
          <p:cNvPr id="31" name="iṣľíḓe"/>
          <p:cNvSpPr/>
          <p:nvPr>
            <p:custDataLst>
              <p:tags r:id="rId13"/>
            </p:custDataLst>
          </p:nvPr>
        </p:nvSpPr>
        <p:spPr bwMode="auto">
          <a:xfrm>
            <a:off x="3177396" y="2619384"/>
            <a:ext cx="446787" cy="449783"/>
          </a:xfrm>
          <a:custGeom>
            <a:avLst/>
            <a:gdLst/>
            <a:ahLst/>
            <a:cxnLst>
              <a:cxn ang="0">
                <a:pos x="31" y="67"/>
              </a:cxn>
              <a:cxn ang="0">
                <a:pos x="23" y="67"/>
              </a:cxn>
              <a:cxn ang="0">
                <a:pos x="18" y="62"/>
              </a:cxn>
              <a:cxn ang="0">
                <a:pos x="18" y="51"/>
              </a:cxn>
              <a:cxn ang="0">
                <a:pos x="7" y="51"/>
              </a:cxn>
              <a:cxn ang="0">
                <a:pos x="2" y="46"/>
              </a:cxn>
              <a:cxn ang="0">
                <a:pos x="2" y="38"/>
              </a:cxn>
              <a:cxn ang="0">
                <a:pos x="39" y="2"/>
              </a:cxn>
              <a:cxn ang="0">
                <a:pos x="46" y="2"/>
              </a:cxn>
              <a:cxn ang="0">
                <a:pos x="51" y="7"/>
              </a:cxn>
              <a:cxn ang="0">
                <a:pos x="51" y="18"/>
              </a:cxn>
              <a:cxn ang="0">
                <a:pos x="62" y="18"/>
              </a:cxn>
              <a:cxn ang="0">
                <a:pos x="67" y="23"/>
              </a:cxn>
              <a:cxn ang="0">
                <a:pos x="67" y="30"/>
              </a:cxn>
              <a:cxn ang="0">
                <a:pos x="31" y="67"/>
              </a:cxn>
              <a:cxn ang="0">
                <a:pos x="56" y="31"/>
              </a:cxn>
              <a:cxn ang="0">
                <a:pos x="56" y="27"/>
              </a:cxn>
              <a:cxn ang="0">
                <a:pos x="42" y="13"/>
              </a:cxn>
              <a:cxn ang="0">
                <a:pos x="38" y="13"/>
              </a:cxn>
              <a:cxn ang="0">
                <a:pos x="13" y="38"/>
              </a:cxn>
              <a:cxn ang="0">
                <a:pos x="13" y="41"/>
              </a:cxn>
              <a:cxn ang="0">
                <a:pos x="28" y="56"/>
              </a:cxn>
              <a:cxn ang="0">
                <a:pos x="30" y="57"/>
              </a:cxn>
              <a:cxn ang="0">
                <a:pos x="31" y="56"/>
              </a:cxn>
              <a:cxn ang="0">
                <a:pos x="56" y="31"/>
              </a:cxn>
              <a:cxn ang="0">
                <a:pos x="53" y="29"/>
              </a:cxn>
              <a:cxn ang="0">
                <a:pos x="30" y="52"/>
              </a:cxn>
              <a:cxn ang="0">
                <a:pos x="17" y="39"/>
              </a:cxn>
              <a:cxn ang="0">
                <a:pos x="40" y="16"/>
              </a:cxn>
              <a:cxn ang="0">
                <a:pos x="53" y="2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bg1"/>
          </a:solidFill>
          <a:ln w="9525">
            <a:noFill/>
            <a:round/>
          </a:ln>
        </p:spPr>
        <p:txBody>
          <a:bodyPr anchor="ctr"/>
          <a:lstStyle/>
          <a:p>
            <a:pPr algn="ctr"/>
            <a:endParaRPr dirty="0">
              <a:cs typeface="+mn-ea"/>
              <a:sym typeface="+mn-lt"/>
            </a:endParaRPr>
          </a:p>
        </p:txBody>
      </p:sp>
      <p:sp>
        <p:nvSpPr>
          <p:cNvPr id="48" name="文本框 47"/>
          <p:cNvSpPr txBox="1"/>
          <p:nvPr>
            <p:custDataLst>
              <p:tags r:id="rId14"/>
            </p:custDataLst>
          </p:nvPr>
        </p:nvSpPr>
        <p:spPr>
          <a:xfrm>
            <a:off x="4668520" y="1879600"/>
            <a:ext cx="2433955" cy="41084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包装完成之后点击导出</a:t>
            </a:r>
          </a:p>
        </p:txBody>
      </p:sp>
      <p:sp>
        <p:nvSpPr>
          <p:cNvPr id="49" name="TextBox 76"/>
          <p:cNvSpPr txBox="1"/>
          <p:nvPr>
            <p:custDataLst>
              <p:tags r:id="rId15"/>
            </p:custDataLst>
          </p:nvPr>
        </p:nvSpPr>
        <p:spPr>
          <a:xfrm>
            <a:off x="4668231" y="1586335"/>
            <a:ext cx="2191154" cy="398780"/>
          </a:xfrm>
          <a:prstGeom prst="rect">
            <a:avLst/>
          </a:prstGeom>
          <a:noFill/>
        </p:spPr>
        <p:txBody>
          <a:bodyPr wrap="square" rtlCol="0">
            <a:spAutoFit/>
          </a:bodyPr>
          <a:lstStyle/>
          <a:p>
            <a:r>
              <a:rPr lang="zh-CN" altLang="en-US" sz="2000" dirty="0">
                <a:solidFill>
                  <a:srgbClr val="006BB6"/>
                </a:solidFill>
                <a:cs typeface="+mn-ea"/>
                <a:sym typeface="+mn-lt"/>
              </a:rPr>
              <a:t>导出视频</a:t>
            </a:r>
          </a:p>
        </p:txBody>
      </p:sp>
      <p:sp>
        <p:nvSpPr>
          <p:cNvPr id="51" name="文本框 50"/>
          <p:cNvSpPr txBox="1"/>
          <p:nvPr>
            <p:custDataLst>
              <p:tags r:id="rId16"/>
            </p:custDataLst>
          </p:nvPr>
        </p:nvSpPr>
        <p:spPr>
          <a:xfrm>
            <a:off x="5434330" y="3197225"/>
            <a:ext cx="2193290" cy="7308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点击“文本”</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新建文本</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，录入文本</a:t>
            </a:r>
          </a:p>
        </p:txBody>
      </p:sp>
      <p:sp>
        <p:nvSpPr>
          <p:cNvPr id="52" name="TextBox 76"/>
          <p:cNvSpPr txBox="1"/>
          <p:nvPr>
            <p:custDataLst>
              <p:tags r:id="rId17"/>
            </p:custDataLst>
          </p:nvPr>
        </p:nvSpPr>
        <p:spPr>
          <a:xfrm>
            <a:off x="5428696" y="2929344"/>
            <a:ext cx="2191154" cy="398780"/>
          </a:xfrm>
          <a:prstGeom prst="rect">
            <a:avLst/>
          </a:prstGeom>
          <a:noFill/>
        </p:spPr>
        <p:txBody>
          <a:bodyPr wrap="square" rtlCol="0">
            <a:spAutoFit/>
          </a:bodyPr>
          <a:lstStyle/>
          <a:p>
            <a:r>
              <a:rPr lang="zh-CN" altLang="en-US" sz="2000" dirty="0">
                <a:solidFill>
                  <a:srgbClr val="006BB6"/>
                </a:solidFill>
                <a:cs typeface="+mn-ea"/>
                <a:sym typeface="+mn-lt"/>
              </a:rPr>
              <a:t>添加字幕</a:t>
            </a:r>
          </a:p>
        </p:txBody>
      </p:sp>
      <p:sp>
        <p:nvSpPr>
          <p:cNvPr id="54" name="文本框 53"/>
          <p:cNvSpPr txBox="1"/>
          <p:nvPr>
            <p:custDataLst>
              <p:tags r:id="rId18"/>
            </p:custDataLst>
          </p:nvPr>
        </p:nvSpPr>
        <p:spPr>
          <a:xfrm>
            <a:off x="5830386" y="5993927"/>
            <a:ext cx="2191154" cy="730885"/>
          </a:xfrm>
          <a:prstGeom prst="rect">
            <a:avLst/>
          </a:prstGeom>
          <a:noFill/>
        </p:spPr>
        <p:txBody>
          <a:bodyPr wrap="square" rtlCol="0">
            <a:spAutoFit/>
          </a:bodyPr>
          <a:lstStyle/>
          <a:p>
            <a:pPr>
              <a:lnSpc>
                <a:spcPct val="130000"/>
              </a:lnSpc>
            </a:pPr>
            <a:r>
              <a:rPr lang="zh-CN" sz="1600" dirty="0">
                <a:solidFill>
                  <a:schemeClr val="tx1">
                    <a:lumMod val="75000"/>
                    <a:lumOff val="25000"/>
                  </a:schemeClr>
                </a:solidFill>
                <a:cs typeface="+mn-ea"/>
                <a:sym typeface="+mn-lt"/>
              </a:rPr>
              <a:t>点击</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开始创作</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，导入视频</a:t>
            </a:r>
          </a:p>
        </p:txBody>
      </p:sp>
      <p:sp>
        <p:nvSpPr>
          <p:cNvPr id="55" name="TextBox 76"/>
          <p:cNvSpPr txBox="1"/>
          <p:nvPr>
            <p:custDataLst>
              <p:tags r:id="rId19"/>
            </p:custDataLst>
          </p:nvPr>
        </p:nvSpPr>
        <p:spPr>
          <a:xfrm>
            <a:off x="5812155" y="5699125"/>
            <a:ext cx="2932430" cy="398780"/>
          </a:xfrm>
          <a:prstGeom prst="rect">
            <a:avLst/>
          </a:prstGeom>
          <a:noFill/>
        </p:spPr>
        <p:txBody>
          <a:bodyPr wrap="square" rtlCol="0">
            <a:spAutoFit/>
          </a:bodyPr>
          <a:lstStyle/>
          <a:p>
            <a:r>
              <a:rPr lang="zh-CN" altLang="en-US" sz="2000" dirty="0">
                <a:solidFill>
                  <a:srgbClr val="006BB6"/>
                </a:solidFill>
                <a:cs typeface="+mn-ea"/>
                <a:sym typeface="+mn-lt"/>
              </a:rPr>
              <a:t>打开APP，添加视频素材</a:t>
            </a:r>
          </a:p>
        </p:txBody>
      </p:sp>
      <p:sp>
        <p:nvSpPr>
          <p:cNvPr id="57" name="文本框 56"/>
          <p:cNvSpPr txBox="1"/>
          <p:nvPr>
            <p:custDataLst>
              <p:tags r:id="rId20"/>
            </p:custDataLst>
          </p:nvPr>
        </p:nvSpPr>
        <p:spPr>
          <a:xfrm>
            <a:off x="1089660" y="3681095"/>
            <a:ext cx="1643380" cy="730885"/>
          </a:xfrm>
          <a:prstGeom prst="rect">
            <a:avLst/>
          </a:prstGeom>
          <a:noFill/>
        </p:spPr>
        <p:txBody>
          <a:bodyPr wrap="square" rtlCol="0">
            <a:spAutoFit/>
          </a:bodyPr>
          <a:lstStyle/>
          <a:p>
            <a:pPr algn="r">
              <a:lnSpc>
                <a:spcPct val="130000"/>
              </a:lnSpc>
            </a:pPr>
            <a:r>
              <a:rPr lang="zh-CN" sz="1600" dirty="0">
                <a:solidFill>
                  <a:schemeClr val="tx1">
                    <a:lumMod val="75000"/>
                    <a:lumOff val="25000"/>
                  </a:schemeClr>
                </a:solidFill>
                <a:cs typeface="+mn-ea"/>
                <a:sym typeface="+mn-lt"/>
              </a:rPr>
              <a:t>添加视频包装的其他方式</a:t>
            </a:r>
          </a:p>
        </p:txBody>
      </p:sp>
      <p:sp>
        <p:nvSpPr>
          <p:cNvPr id="58" name="TextBox 76"/>
          <p:cNvSpPr txBox="1"/>
          <p:nvPr>
            <p:custDataLst>
              <p:tags r:id="rId21"/>
            </p:custDataLst>
          </p:nvPr>
        </p:nvSpPr>
        <p:spPr>
          <a:xfrm>
            <a:off x="541902" y="3413214"/>
            <a:ext cx="2191154" cy="398780"/>
          </a:xfrm>
          <a:prstGeom prst="rect">
            <a:avLst/>
          </a:prstGeom>
          <a:noFill/>
        </p:spPr>
        <p:txBody>
          <a:bodyPr wrap="square" rtlCol="0">
            <a:spAutoFit/>
          </a:bodyPr>
          <a:lstStyle/>
          <a:p>
            <a:pPr algn="r"/>
            <a:r>
              <a:rPr lang="zh-CN" altLang="en-US" sz="2000" dirty="0">
                <a:solidFill>
                  <a:srgbClr val="006BB6"/>
                </a:solidFill>
                <a:cs typeface="+mn-ea"/>
                <a:sym typeface="+mn-lt"/>
              </a:rPr>
              <a:t>添加其他</a:t>
            </a:r>
          </a:p>
        </p:txBody>
      </p:sp>
      <p:sp>
        <p:nvSpPr>
          <p:cNvPr id="32" name="文本框 31"/>
          <p:cNvSpPr txBox="1"/>
          <p:nvPr>
            <p:custDataLst>
              <p:tags r:id="rId22"/>
            </p:custDataLst>
          </p:nvPr>
        </p:nvSpPr>
        <p:spPr>
          <a:xfrm>
            <a:off x="1303655" y="5174615"/>
            <a:ext cx="2369820" cy="1050925"/>
          </a:xfrm>
          <a:prstGeom prst="rect">
            <a:avLst/>
          </a:prstGeom>
          <a:noFill/>
        </p:spPr>
        <p:txBody>
          <a:bodyPr wrap="square" rtlCol="0">
            <a:spAutoFit/>
          </a:bodyPr>
          <a:lstStyle/>
          <a:p>
            <a:pPr algn="r">
              <a:lnSpc>
                <a:spcPct val="130000"/>
              </a:lnSpc>
            </a:pPr>
            <a:r>
              <a:rPr lang="zh-CN" sz="1600" dirty="0">
                <a:solidFill>
                  <a:schemeClr val="tx1">
                    <a:lumMod val="75000"/>
                    <a:lumOff val="25000"/>
                  </a:schemeClr>
                </a:solidFill>
                <a:cs typeface="+mn-ea"/>
                <a:sym typeface="+mn-lt"/>
              </a:rPr>
              <a:t>点击“特效”按钮，进入添加特效界面进行画面和人物特效的选择</a:t>
            </a:r>
          </a:p>
        </p:txBody>
      </p:sp>
      <p:sp>
        <p:nvSpPr>
          <p:cNvPr id="61" name="TextBox 76"/>
          <p:cNvSpPr txBox="1"/>
          <p:nvPr>
            <p:custDataLst>
              <p:tags r:id="rId23"/>
            </p:custDataLst>
          </p:nvPr>
        </p:nvSpPr>
        <p:spPr>
          <a:xfrm>
            <a:off x="1482072" y="4906700"/>
            <a:ext cx="2191154" cy="398780"/>
          </a:xfrm>
          <a:prstGeom prst="rect">
            <a:avLst/>
          </a:prstGeom>
          <a:noFill/>
        </p:spPr>
        <p:txBody>
          <a:bodyPr wrap="square" rtlCol="0">
            <a:spAutoFit/>
          </a:bodyPr>
          <a:lstStyle/>
          <a:p>
            <a:pPr algn="r"/>
            <a:r>
              <a:rPr lang="zh-CN" altLang="en-US" sz="2000" dirty="0">
                <a:solidFill>
                  <a:srgbClr val="006BB6"/>
                </a:solidFill>
                <a:cs typeface="+mn-ea"/>
                <a:sym typeface="+mn-lt"/>
              </a:rPr>
              <a:t>添加特效</a:t>
            </a:r>
          </a:p>
        </p:txBody>
      </p:sp>
      <p:pic>
        <p:nvPicPr>
          <p:cNvPr id="33" name="图片 42"/>
          <p:cNvPicPr>
            <a:picLocks noChangeAspect="1" noChangeArrowheads="1"/>
          </p:cNvPicPr>
          <p:nvPr>
            <p:custDataLst>
              <p:tags r:id="rId24"/>
            </p:custDataLst>
          </p:nvPr>
        </p:nvPicPr>
        <p:blipFill>
          <a:blip r:embed="rId37"/>
          <a:srcRect/>
          <a:stretch>
            <a:fillRect/>
          </a:stretch>
        </p:blipFill>
        <p:spPr>
          <a:xfrm>
            <a:off x="8053070" y="1454150"/>
            <a:ext cx="1778000" cy="3851275"/>
          </a:xfrm>
          <a:prstGeom prst="rect">
            <a:avLst/>
          </a:prstGeom>
          <a:noFill/>
          <a:ln>
            <a:noFill/>
          </a:ln>
          <a:effectLst>
            <a:outerShdw blurRad="76200" dir="13500000" sy="23000" kx="1200000" algn="br" rotWithShape="0">
              <a:prstClr val="black">
                <a:alpha val="20000"/>
              </a:prstClr>
            </a:outerShdw>
          </a:effectLst>
        </p:spPr>
      </p:pic>
      <p:pic>
        <p:nvPicPr>
          <p:cNvPr id="46" name="图片 44"/>
          <p:cNvPicPr>
            <a:picLocks noChangeAspect="1" noChangeArrowheads="1"/>
          </p:cNvPicPr>
          <p:nvPr>
            <p:custDataLst>
              <p:tags r:id="rId25"/>
            </p:custDataLst>
          </p:nvPr>
        </p:nvPicPr>
        <p:blipFill>
          <a:blip r:embed="rId38"/>
          <a:srcRect/>
          <a:stretch>
            <a:fillRect/>
          </a:stretch>
        </p:blipFill>
        <p:spPr>
          <a:xfrm>
            <a:off x="10630535" y="60960"/>
            <a:ext cx="1561465" cy="3380740"/>
          </a:xfrm>
          <a:prstGeom prst="rect">
            <a:avLst/>
          </a:prstGeom>
          <a:noFill/>
          <a:ln>
            <a:noFill/>
          </a:ln>
          <a:effectLst>
            <a:outerShdw blurRad="76200" dir="13500000" sy="23000" kx="1200000" algn="br" rotWithShape="0">
              <a:prstClr val="black">
                <a:alpha val="20000"/>
              </a:prstClr>
            </a:outerShdw>
          </a:effectLst>
        </p:spPr>
      </p:pic>
      <p:pic>
        <p:nvPicPr>
          <p:cNvPr id="34" name="图片 43"/>
          <p:cNvPicPr>
            <a:picLocks noChangeAspect="1" noChangeArrowheads="1"/>
          </p:cNvPicPr>
          <p:nvPr>
            <p:custDataLst>
              <p:tags r:id="rId26"/>
            </p:custDataLst>
          </p:nvPr>
        </p:nvPicPr>
        <p:blipFill>
          <a:blip r:embed="rId39" cstate="print">
            <a:extLst>
              <a:ext uri="{28A0092B-C50C-407E-A947-70E740481C1C}">
                <a14:useLocalDpi xmlns:a14="http://schemas.microsoft.com/office/drawing/2010/main" val="0"/>
              </a:ext>
            </a:extLst>
          </a:blip>
          <a:srcRect/>
          <a:stretch>
            <a:fillRect/>
          </a:stretch>
        </p:blipFill>
        <p:spPr>
          <a:xfrm>
            <a:off x="10135870" y="2846705"/>
            <a:ext cx="1776730" cy="3851275"/>
          </a:xfrm>
          <a:prstGeom prst="rect">
            <a:avLst/>
          </a:prstGeom>
          <a:noFill/>
          <a:ln>
            <a:noFill/>
          </a:ln>
          <a:effectLst>
            <a:outerShdw blurRad="76200" dir="13500000" sy="23000" kx="1200000" algn="br" rotWithShape="0">
              <a:prstClr val="black">
                <a:alpha val="20000"/>
              </a:prstClr>
            </a:outerShdw>
          </a:effectLst>
        </p:spPr>
      </p:pic>
      <p:sp>
        <p:nvSpPr>
          <p:cNvPr id="7" name="任意多边形 6"/>
          <p:cNvSpPr/>
          <p:nvPr/>
        </p:nvSpPr>
        <p:spPr>
          <a:xfrm>
            <a:off x="6183630" y="5174615"/>
            <a:ext cx="640080" cy="353695"/>
          </a:xfrm>
          <a:custGeom>
            <a:avLst/>
            <a:gdLst>
              <a:gd name="connisteX0" fmla="*/ 0 w 857250"/>
              <a:gd name="connsiteY0" fmla="*/ 0 h 421640"/>
              <a:gd name="connisteX1" fmla="*/ 327025 w 857250"/>
              <a:gd name="connsiteY1" fmla="*/ 40640 h 421640"/>
              <a:gd name="connisteX2" fmla="*/ 571500 w 857250"/>
              <a:gd name="connsiteY2" fmla="*/ 163195 h 421640"/>
              <a:gd name="connisteX3" fmla="*/ 721360 w 857250"/>
              <a:gd name="connsiteY3" fmla="*/ 271780 h 421640"/>
              <a:gd name="connisteX4" fmla="*/ 857250 w 857250"/>
              <a:gd name="connsiteY4" fmla="*/ 421640 h 421640"/>
              <a:gd name="connisteX5" fmla="*/ 857250 w 857250"/>
              <a:gd name="connsiteY5" fmla="*/ 434975 h 4216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857250" h="421640">
                <a:moveTo>
                  <a:pt x="0" y="0"/>
                </a:moveTo>
                <a:cubicBezTo>
                  <a:pt x="60325" y="5715"/>
                  <a:pt x="212725" y="8255"/>
                  <a:pt x="327025" y="40640"/>
                </a:cubicBezTo>
                <a:cubicBezTo>
                  <a:pt x="441325" y="73025"/>
                  <a:pt x="492760" y="116840"/>
                  <a:pt x="571500" y="163195"/>
                </a:cubicBezTo>
                <a:cubicBezTo>
                  <a:pt x="650240" y="209550"/>
                  <a:pt x="664210" y="220345"/>
                  <a:pt x="721360" y="271780"/>
                </a:cubicBezTo>
                <a:cubicBezTo>
                  <a:pt x="778510" y="323215"/>
                  <a:pt x="829945" y="389255"/>
                  <a:pt x="857250" y="4216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8900000">
            <a:off x="4752340" y="2838450"/>
            <a:ext cx="640080" cy="353695"/>
          </a:xfrm>
          <a:custGeom>
            <a:avLst/>
            <a:gdLst>
              <a:gd name="connisteX0" fmla="*/ 0 w 857250"/>
              <a:gd name="connsiteY0" fmla="*/ 0 h 421640"/>
              <a:gd name="connisteX1" fmla="*/ 327025 w 857250"/>
              <a:gd name="connsiteY1" fmla="*/ 40640 h 421640"/>
              <a:gd name="connisteX2" fmla="*/ 571500 w 857250"/>
              <a:gd name="connsiteY2" fmla="*/ 163195 h 421640"/>
              <a:gd name="connisteX3" fmla="*/ 721360 w 857250"/>
              <a:gd name="connsiteY3" fmla="*/ 271780 h 421640"/>
              <a:gd name="connisteX4" fmla="*/ 857250 w 857250"/>
              <a:gd name="connsiteY4" fmla="*/ 421640 h 421640"/>
              <a:gd name="connisteX5" fmla="*/ 857250 w 857250"/>
              <a:gd name="connsiteY5" fmla="*/ 434975 h 4216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857250" h="421640">
                <a:moveTo>
                  <a:pt x="0" y="0"/>
                </a:moveTo>
                <a:cubicBezTo>
                  <a:pt x="60325" y="5715"/>
                  <a:pt x="212725" y="8255"/>
                  <a:pt x="327025" y="40640"/>
                </a:cubicBezTo>
                <a:cubicBezTo>
                  <a:pt x="441325" y="73025"/>
                  <a:pt x="492760" y="116840"/>
                  <a:pt x="571500" y="163195"/>
                </a:cubicBezTo>
                <a:cubicBezTo>
                  <a:pt x="650240" y="209550"/>
                  <a:pt x="664210" y="220345"/>
                  <a:pt x="721360" y="271780"/>
                </a:cubicBezTo>
                <a:cubicBezTo>
                  <a:pt x="778510" y="323215"/>
                  <a:pt x="829945" y="389255"/>
                  <a:pt x="857250" y="4216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7440000">
            <a:off x="3686810" y="4913630"/>
            <a:ext cx="640080" cy="353695"/>
          </a:xfrm>
          <a:custGeom>
            <a:avLst/>
            <a:gdLst>
              <a:gd name="connisteX0" fmla="*/ 0 w 857250"/>
              <a:gd name="connsiteY0" fmla="*/ 0 h 421640"/>
              <a:gd name="connisteX1" fmla="*/ 327025 w 857250"/>
              <a:gd name="connsiteY1" fmla="*/ 40640 h 421640"/>
              <a:gd name="connisteX2" fmla="*/ 571500 w 857250"/>
              <a:gd name="connsiteY2" fmla="*/ 163195 h 421640"/>
              <a:gd name="connisteX3" fmla="*/ 721360 w 857250"/>
              <a:gd name="connsiteY3" fmla="*/ 271780 h 421640"/>
              <a:gd name="connisteX4" fmla="*/ 857250 w 857250"/>
              <a:gd name="connsiteY4" fmla="*/ 421640 h 421640"/>
              <a:gd name="connisteX5" fmla="*/ 857250 w 857250"/>
              <a:gd name="connsiteY5" fmla="*/ 434975 h 4216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857250" h="421640">
                <a:moveTo>
                  <a:pt x="0" y="0"/>
                </a:moveTo>
                <a:cubicBezTo>
                  <a:pt x="60325" y="5715"/>
                  <a:pt x="212725" y="8255"/>
                  <a:pt x="327025" y="40640"/>
                </a:cubicBezTo>
                <a:cubicBezTo>
                  <a:pt x="441325" y="73025"/>
                  <a:pt x="492760" y="116840"/>
                  <a:pt x="571500" y="163195"/>
                </a:cubicBezTo>
                <a:cubicBezTo>
                  <a:pt x="650240" y="209550"/>
                  <a:pt x="664210" y="220345"/>
                  <a:pt x="721360" y="271780"/>
                </a:cubicBezTo>
                <a:cubicBezTo>
                  <a:pt x="778510" y="323215"/>
                  <a:pt x="829945" y="389255"/>
                  <a:pt x="857250" y="4216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8900000">
            <a:off x="4073525" y="1668145"/>
            <a:ext cx="530860" cy="252095"/>
          </a:xfrm>
          <a:custGeom>
            <a:avLst/>
            <a:gdLst>
              <a:gd name="connisteX0" fmla="*/ 0 w 857250"/>
              <a:gd name="connsiteY0" fmla="*/ 0 h 421640"/>
              <a:gd name="connisteX1" fmla="*/ 327025 w 857250"/>
              <a:gd name="connsiteY1" fmla="*/ 40640 h 421640"/>
              <a:gd name="connisteX2" fmla="*/ 571500 w 857250"/>
              <a:gd name="connsiteY2" fmla="*/ 163195 h 421640"/>
              <a:gd name="connisteX3" fmla="*/ 721360 w 857250"/>
              <a:gd name="connsiteY3" fmla="*/ 271780 h 421640"/>
              <a:gd name="connisteX4" fmla="*/ 857250 w 857250"/>
              <a:gd name="connsiteY4" fmla="*/ 421640 h 421640"/>
              <a:gd name="connisteX5" fmla="*/ 857250 w 857250"/>
              <a:gd name="connsiteY5" fmla="*/ 434975 h 4216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857250" h="421640">
                <a:moveTo>
                  <a:pt x="0" y="0"/>
                </a:moveTo>
                <a:cubicBezTo>
                  <a:pt x="60325" y="5715"/>
                  <a:pt x="212725" y="8255"/>
                  <a:pt x="327025" y="40640"/>
                </a:cubicBezTo>
                <a:cubicBezTo>
                  <a:pt x="441325" y="73025"/>
                  <a:pt x="492760" y="116840"/>
                  <a:pt x="571500" y="163195"/>
                </a:cubicBezTo>
                <a:cubicBezTo>
                  <a:pt x="650240" y="209550"/>
                  <a:pt x="664210" y="220345"/>
                  <a:pt x="721360" y="271780"/>
                </a:cubicBezTo>
                <a:cubicBezTo>
                  <a:pt x="778510" y="323215"/>
                  <a:pt x="829945" y="389255"/>
                  <a:pt x="857250" y="4216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7440000">
            <a:off x="2771775" y="3333750"/>
            <a:ext cx="640080" cy="353695"/>
          </a:xfrm>
          <a:custGeom>
            <a:avLst/>
            <a:gdLst>
              <a:gd name="connisteX0" fmla="*/ 0 w 857250"/>
              <a:gd name="connsiteY0" fmla="*/ 0 h 421640"/>
              <a:gd name="connisteX1" fmla="*/ 327025 w 857250"/>
              <a:gd name="connsiteY1" fmla="*/ 40640 h 421640"/>
              <a:gd name="connisteX2" fmla="*/ 571500 w 857250"/>
              <a:gd name="connsiteY2" fmla="*/ 163195 h 421640"/>
              <a:gd name="connisteX3" fmla="*/ 721360 w 857250"/>
              <a:gd name="connsiteY3" fmla="*/ 271780 h 421640"/>
              <a:gd name="connisteX4" fmla="*/ 857250 w 857250"/>
              <a:gd name="connsiteY4" fmla="*/ 421640 h 421640"/>
              <a:gd name="connisteX5" fmla="*/ 857250 w 857250"/>
              <a:gd name="connsiteY5" fmla="*/ 434975 h 4216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857250" h="421640">
                <a:moveTo>
                  <a:pt x="0" y="0"/>
                </a:moveTo>
                <a:cubicBezTo>
                  <a:pt x="60325" y="5715"/>
                  <a:pt x="212725" y="8255"/>
                  <a:pt x="327025" y="40640"/>
                </a:cubicBezTo>
                <a:cubicBezTo>
                  <a:pt x="441325" y="73025"/>
                  <a:pt x="492760" y="116840"/>
                  <a:pt x="571500" y="163195"/>
                </a:cubicBezTo>
                <a:cubicBezTo>
                  <a:pt x="650240" y="209550"/>
                  <a:pt x="664210" y="220345"/>
                  <a:pt x="721360" y="271780"/>
                </a:cubicBezTo>
                <a:cubicBezTo>
                  <a:pt x="778510" y="323215"/>
                  <a:pt x="829945" y="389255"/>
                  <a:pt x="857250" y="4216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2"/>
            </p:custDataLst>
          </p:nvPr>
        </p:nvPicPr>
        <p:blipFill>
          <a:blip r:embed="rId25"/>
          <a:stretch>
            <a:fillRect/>
          </a:stretch>
        </p:blipFill>
        <p:spPr>
          <a:xfrm>
            <a:off x="0" y="565662"/>
            <a:ext cx="12192000" cy="6292337"/>
          </a:xfrm>
          <a:prstGeom prst="rect">
            <a:avLst/>
          </a:prstGeom>
          <a:ln>
            <a:noFill/>
          </a:ln>
        </p:spPr>
      </p:pic>
      <p:sp>
        <p:nvSpPr>
          <p:cNvPr id="75" name="文本框 74"/>
          <p:cNvSpPr txBox="1"/>
          <p:nvPr>
            <p:custDataLst>
              <p:tags r:id="rId3"/>
            </p:custDataLst>
          </p:nvPr>
        </p:nvSpPr>
        <p:spPr>
          <a:xfrm>
            <a:off x="7495791" y="3233338"/>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资料结论</a:t>
            </a:r>
          </a:p>
        </p:txBody>
      </p:sp>
      <p:sp>
        <p:nvSpPr>
          <p:cNvPr id="76" name="文本框 75"/>
          <p:cNvSpPr txBox="1"/>
          <p:nvPr>
            <p:custDataLst>
              <p:tags r:id="rId4"/>
            </p:custDataLst>
          </p:nvPr>
        </p:nvSpPr>
        <p:spPr>
          <a:xfrm>
            <a:off x="7496175" y="3620135"/>
            <a:ext cx="2910840" cy="794385"/>
          </a:xfrm>
          <a:prstGeom prst="rect">
            <a:avLst/>
          </a:prstGeom>
          <a:noFill/>
        </p:spPr>
        <p:txBody>
          <a:bodyPr wrap="square" rtlCol="0"/>
          <a:lstStyle/>
          <a:p>
            <a:pPr indent="0" fontAlgn="auto">
              <a:lnSpc>
                <a:spcPct val="130000"/>
              </a:lnSpc>
              <a:spcBef>
                <a:spcPts val="0"/>
              </a:spcBef>
              <a:spcAft>
                <a:spcPts val="1000"/>
              </a:spcAft>
              <a:buSzPct val="100000"/>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搜集网上或者图书中查阅的资料，接触前沿知识</a:t>
            </a:r>
          </a:p>
        </p:txBody>
      </p:sp>
      <p:sp>
        <p:nvSpPr>
          <p:cNvPr id="105" name="六边形 104"/>
          <p:cNvSpPr/>
          <p:nvPr>
            <p:custDataLst>
              <p:tags r:id="rId5"/>
            </p:custDataLst>
          </p:nvPr>
        </p:nvSpPr>
        <p:spPr>
          <a:xfrm>
            <a:off x="5255281" y="4751681"/>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6"/>
            </p:custDataLst>
          </p:nvPr>
        </p:nvSpPr>
        <p:spPr>
          <a:xfrm>
            <a:off x="6684672" y="4711656"/>
            <a:ext cx="1728056"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自我总结</a:t>
            </a:r>
          </a:p>
        </p:txBody>
      </p:sp>
      <p:sp>
        <p:nvSpPr>
          <p:cNvPr id="65" name="文本框 64"/>
          <p:cNvSpPr txBox="1"/>
          <p:nvPr>
            <p:custDataLst>
              <p:tags r:id="rId7"/>
            </p:custDataLst>
          </p:nvPr>
        </p:nvSpPr>
        <p:spPr>
          <a:xfrm>
            <a:off x="6684010" y="5099050"/>
            <a:ext cx="3316605" cy="698500"/>
          </a:xfrm>
          <a:prstGeom prst="rect">
            <a:avLst/>
          </a:prstGeom>
          <a:noFill/>
        </p:spPr>
        <p:txBody>
          <a:bodyPr wrap="square" rtlCol="0"/>
          <a:lstStyle/>
          <a:p>
            <a:pPr fontAlgn="auto">
              <a:lnSpc>
                <a:spcPct val="130000"/>
              </a:lnSpc>
              <a:spcAft>
                <a:spcPts val="1000"/>
              </a:spcAft>
            </a:pPr>
            <a:r>
              <a:rPr lang="zh-CN" altLang="en-US" sz="1600" spc="150">
                <a:solidFill>
                  <a:schemeClr val="tx2">
                    <a:lumMod val="65000"/>
                    <a:lumOff val="35000"/>
                  </a:schemeClr>
                </a:solidFill>
                <a:latin typeface="黑体" panose="02010609060101010101" charset="-122"/>
                <a:ea typeface="黑体" panose="02010609060101010101" charset="-122"/>
                <a:sym typeface="+mn-ea"/>
              </a:rPr>
              <a:t>通过自学探究，总结出各相关知识点的主要内容</a:t>
            </a:r>
          </a:p>
        </p:txBody>
      </p:sp>
      <p:sp>
        <p:nvSpPr>
          <p:cNvPr id="67" name="六边形 66"/>
          <p:cNvSpPr/>
          <p:nvPr>
            <p:custDataLst>
              <p:tags r:id="rId8"/>
            </p:custDataLst>
          </p:nvPr>
        </p:nvSpPr>
        <p:spPr>
          <a:xfrm>
            <a:off x="5157441" y="4711656"/>
            <a:ext cx="1093376" cy="964408"/>
          </a:xfrm>
          <a:prstGeom prst="hexagon">
            <a:avLst/>
          </a:prstGeom>
          <a:solidFill>
            <a:srgbClr val="40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descr="333639373138363b343435303831343bb9b5cda8b9dcc0ed"/>
          <p:cNvPicPr>
            <a:picLocks noChangeAspect="1"/>
          </p:cNvPicPr>
          <p:nvPr>
            <p:custDataLst>
              <p:tags r:id="rId9"/>
            </p:custDataLst>
          </p:nvPr>
        </p:nvPicPr>
        <p:blipFill>
          <a:blip r:embed="rId26">
            <a:extLst>
              <a:ext uri="{96DAC541-7B7A-43D3-8B79-37D633B846F1}">
                <asvg:svgBlip xmlns:asvg="http://schemas.microsoft.com/office/drawing/2016/SVG/main" r:embed="rId27"/>
              </a:ext>
            </a:extLst>
          </a:blip>
          <a:stretch>
            <a:fillRect/>
          </a:stretch>
        </p:blipFill>
        <p:spPr>
          <a:xfrm>
            <a:off x="5408391" y="4942276"/>
            <a:ext cx="590207" cy="583218"/>
          </a:xfrm>
          <a:prstGeom prst="rect">
            <a:avLst/>
          </a:prstGeom>
        </p:spPr>
      </p:pic>
      <p:sp>
        <p:nvSpPr>
          <p:cNvPr id="100" name="六边形 99"/>
          <p:cNvSpPr/>
          <p:nvPr>
            <p:custDataLst>
              <p:tags r:id="rId10"/>
            </p:custDataLst>
          </p:nvPr>
        </p:nvSpPr>
        <p:spPr>
          <a:xfrm>
            <a:off x="5828360" y="3232198"/>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custDataLst>
              <p:tags r:id="rId11"/>
            </p:custDataLst>
          </p:nvPr>
        </p:nvSpPr>
        <p:spPr>
          <a:xfrm>
            <a:off x="5926199" y="3177561"/>
            <a:ext cx="1093376" cy="964408"/>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2" descr="333639373138363b343435303739363bd2b5cef1bcbcc4dc"/>
          <p:cNvPicPr>
            <a:picLocks noChangeAspect="1"/>
          </p:cNvPicPr>
          <p:nvPr>
            <p:custDataLst>
              <p:tags r:id="rId12"/>
            </p:custDataLst>
          </p:nvPr>
        </p:nvPicPr>
        <p:blipFill>
          <a:blip r:embed="rId28">
            <a:extLst>
              <a:ext uri="{96DAC541-7B7A-43D3-8B79-37D633B846F1}">
                <asvg:svgBlip xmlns:asvg="http://schemas.microsoft.com/office/drawing/2016/SVG/main" r:embed="rId29"/>
              </a:ext>
            </a:extLst>
          </a:blip>
          <a:stretch>
            <a:fillRect/>
          </a:stretch>
        </p:blipFill>
        <p:spPr>
          <a:xfrm>
            <a:off x="6180324" y="3372603"/>
            <a:ext cx="573689" cy="573689"/>
          </a:xfrm>
          <a:prstGeom prst="rect">
            <a:avLst/>
          </a:prstGeom>
        </p:spPr>
      </p:pic>
      <p:sp>
        <p:nvSpPr>
          <p:cNvPr id="32" name="六边形 9"/>
          <p:cNvSpPr/>
          <p:nvPr>
            <p:custDataLst>
              <p:tags r:id="rId13"/>
            </p:custDataLst>
          </p:nvPr>
        </p:nvSpPr>
        <p:spPr>
          <a:xfrm>
            <a:off x="2037715" y="2419985"/>
            <a:ext cx="3413125" cy="2676525"/>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custDataLst>
              <p:tags r:id="rId14"/>
            </p:custDataLst>
          </p:nvPr>
        </p:nvSpPr>
        <p:spPr>
          <a:xfrm>
            <a:off x="2126852" y="2418142"/>
            <a:ext cx="3240000" cy="2678487"/>
          </a:xfrm>
          <a:prstGeom prst="hexagon">
            <a:avLst/>
          </a:prstGeom>
          <a:solidFill>
            <a:srgbClr val="5667C1">
              <a:lumMod val="20000"/>
              <a:lumOff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0"/>
          <p:cNvSpPr txBox="1"/>
          <p:nvPr>
            <p:custDataLst>
              <p:tags r:id="rId15"/>
            </p:custDataLst>
          </p:nvPr>
        </p:nvSpPr>
        <p:spPr>
          <a:xfrm>
            <a:off x="2126852" y="2734846"/>
            <a:ext cx="3240000" cy="530488"/>
          </a:xfrm>
          <a:prstGeom prst="rect">
            <a:avLst/>
          </a:prstGeom>
          <a:noFill/>
        </p:spPr>
        <p:txBody>
          <a:bodyPr wrap="square" bIns="0" rtlCol="0"/>
          <a:lstStyle/>
          <a:p>
            <a:pPr indent="0" algn="ctr">
              <a:lnSpc>
                <a:spcPct val="100000"/>
              </a:lnSpc>
              <a:spcBef>
                <a:spcPts val="0"/>
              </a:spcBef>
              <a:spcAft>
                <a:spcPts val="0"/>
              </a:spcAft>
              <a:buSzPct val="100000"/>
            </a:pPr>
            <a:r>
              <a:rPr lang="zh-CN" altLang="en-US" sz="2800" spc="300">
                <a:solidFill>
                  <a:srgbClr val="283149">
                    <a:lumMod val="75000"/>
                  </a:srgbClr>
                </a:solidFill>
                <a:latin typeface="思源黑体 CN Bold" panose="020B0800000000000000" pitchFamily="34" charset="-122"/>
                <a:ea typeface="思源黑体 CN Bold" panose="020B0800000000000000" pitchFamily="34" charset="-122"/>
                <a:sym typeface="+mn-ea"/>
              </a:rPr>
              <a:t>知识内容</a:t>
            </a:r>
          </a:p>
        </p:txBody>
      </p:sp>
      <p:sp>
        <p:nvSpPr>
          <p:cNvPr id="34" name="文本框 2"/>
          <p:cNvSpPr txBox="1"/>
          <p:nvPr>
            <p:custDataLst>
              <p:tags r:id="rId16"/>
            </p:custDataLst>
          </p:nvPr>
        </p:nvSpPr>
        <p:spPr>
          <a:xfrm>
            <a:off x="2126852" y="3433445"/>
            <a:ext cx="3240000" cy="1489710"/>
          </a:xfrm>
          <a:prstGeom prst="rect">
            <a:avLst/>
          </a:prstGeom>
          <a:noFill/>
        </p:spPr>
        <p:txBody>
          <a:bodyPr wrap="square" rtlCol="0" anchor="ctr" anchorCtr="0"/>
          <a:lstStyle/>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互联网视频营销定义与视频营销工具</a:t>
            </a: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剪映功能与特效应用</a:t>
            </a: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视频剪辑包装步骤</a:t>
            </a:r>
          </a:p>
        </p:txBody>
      </p:sp>
      <p:cxnSp>
        <p:nvCxnSpPr>
          <p:cNvPr id="35" name="直接连接符 3"/>
          <p:cNvCxnSpPr/>
          <p:nvPr>
            <p:custDataLst>
              <p:tags r:id="rId17"/>
            </p:custDataLst>
          </p:nvPr>
        </p:nvCxnSpPr>
        <p:spPr>
          <a:xfrm>
            <a:off x="2826622" y="3275182"/>
            <a:ext cx="1886585" cy="0"/>
          </a:xfrm>
          <a:prstGeom prst="line">
            <a:avLst/>
          </a:prstGeom>
          <a:ln w="25400">
            <a:solidFill>
              <a:srgbClr val="005B8A"/>
            </a:solidFill>
          </a:ln>
        </p:spPr>
        <p:style>
          <a:lnRef idx="1">
            <a:schemeClr val="accent1"/>
          </a:lnRef>
          <a:fillRef idx="0">
            <a:schemeClr val="accent1"/>
          </a:fillRef>
          <a:effectRef idx="0">
            <a:schemeClr val="accent1"/>
          </a:effectRef>
          <a:fontRef idx="minor">
            <a:schemeClr val="tx1"/>
          </a:fontRef>
        </p:style>
      </p:cxnSp>
      <p:sp>
        <p:nvSpPr>
          <p:cNvPr id="36" name="文本框 42"/>
          <p:cNvSpPr txBox="1"/>
          <p:nvPr>
            <p:custDataLst>
              <p:tags r:id="rId18"/>
            </p:custDataLst>
          </p:nvPr>
        </p:nvSpPr>
        <p:spPr>
          <a:xfrm>
            <a:off x="6684318" y="1718906"/>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pitchFamily="34" charset="-122"/>
                <a:ea typeface="思源黑体 CN Bold" panose="020B0800000000000000" pitchFamily="34" charset="-122"/>
                <a:sym typeface="+mn-ea"/>
              </a:rPr>
              <a:t>经验认知</a:t>
            </a:r>
          </a:p>
        </p:txBody>
      </p:sp>
      <p:sp>
        <p:nvSpPr>
          <p:cNvPr id="37" name="文本框 43"/>
          <p:cNvSpPr txBox="1"/>
          <p:nvPr>
            <p:custDataLst>
              <p:tags r:id="rId19"/>
            </p:custDataLst>
          </p:nvPr>
        </p:nvSpPr>
        <p:spPr>
          <a:xfrm>
            <a:off x="6684010" y="2057400"/>
            <a:ext cx="3200400" cy="864870"/>
          </a:xfrm>
          <a:prstGeom prst="rect">
            <a:avLst/>
          </a:prstGeom>
          <a:noFill/>
        </p:spPr>
        <p:txBody>
          <a:bodyPr wrap="square" rtlCol="0">
            <a:noAutofit/>
          </a:bodyPr>
          <a:lstStyle/>
          <a:p>
            <a:pPr fontAlgn="auto">
              <a:lnSpc>
                <a:spcPct val="130000"/>
              </a:lnSpc>
              <a:spcAft>
                <a:spcPts val="1000"/>
              </a:spcAft>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凭借自己的生活与学习经验尝试解释相关知识内容</a:t>
            </a:r>
          </a:p>
        </p:txBody>
      </p:sp>
      <p:sp>
        <p:nvSpPr>
          <p:cNvPr id="38" name="六边形 37"/>
          <p:cNvSpPr/>
          <p:nvPr>
            <p:custDataLst>
              <p:tags r:id="rId20"/>
            </p:custDataLst>
          </p:nvPr>
        </p:nvSpPr>
        <p:spPr>
          <a:xfrm>
            <a:off x="5096425" y="1714480"/>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40"/>
          <p:cNvSpPr/>
          <p:nvPr>
            <p:custDataLst>
              <p:tags r:id="rId21"/>
            </p:custDataLst>
          </p:nvPr>
        </p:nvSpPr>
        <p:spPr>
          <a:xfrm>
            <a:off x="5194263" y="1669373"/>
            <a:ext cx="1093376" cy="964408"/>
          </a:xfrm>
          <a:prstGeom prst="hexagon">
            <a:avLst/>
          </a:prstGeom>
          <a:solidFill>
            <a:srgbClr val="005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333639373138363b343435303830393bc8d5b3a3cac2ceef"/>
          <p:cNvPicPr>
            <a:picLocks noChangeAspect="1"/>
          </p:cNvPicPr>
          <p:nvPr>
            <p:custDataLst>
              <p:tags r:id="rId22"/>
            </p:custDataLst>
          </p:nvPr>
        </p:nvPicPr>
        <p:blipFill>
          <a:blip r:embed="rId30">
            <a:extLst>
              <a:ext uri="{96DAC541-7B7A-43D3-8B79-37D633B846F1}">
                <asvg:svgBlip xmlns:asvg="http://schemas.microsoft.com/office/drawing/2016/SVG/main" r:embed="rId31"/>
              </a:ext>
            </a:extLst>
          </a:blip>
          <a:stretch>
            <a:fillRect/>
          </a:stretch>
        </p:blipFill>
        <p:spPr>
          <a:xfrm>
            <a:off x="5450295" y="1865051"/>
            <a:ext cx="582584" cy="574324"/>
          </a:xfrm>
          <a:prstGeom prst="rect">
            <a:avLst/>
          </a:prstGeom>
        </p:spPr>
      </p:pic>
      <p:grpSp>
        <p:nvGrpSpPr>
          <p:cNvPr id="7" name="组合 6"/>
          <p:cNvGrpSpPr/>
          <p:nvPr/>
        </p:nvGrpSpPr>
        <p:grpSpPr>
          <a:xfrm>
            <a:off x="350158" y="270329"/>
            <a:ext cx="3167026" cy="739200"/>
            <a:chOff x="412693" y="160555"/>
            <a:chExt cx="3167026" cy="739200"/>
          </a:xfrm>
        </p:grpSpPr>
        <p:sp>
          <p:nvSpPr>
            <p:cNvPr id="9" name="文本框 8"/>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自学探究</a:t>
              </a:r>
            </a:p>
          </p:txBody>
        </p:sp>
        <p:grpSp>
          <p:nvGrpSpPr>
            <p:cNvPr id="10" name="组合 9"/>
            <p:cNvGrpSpPr/>
            <p:nvPr/>
          </p:nvGrpSpPr>
          <p:grpSpPr>
            <a:xfrm>
              <a:off x="412693" y="160555"/>
              <a:ext cx="739200" cy="739200"/>
              <a:chOff x="412693" y="160555"/>
              <a:chExt cx="739200" cy="739200"/>
            </a:xfrm>
          </p:grpSpPr>
          <p:sp>
            <p:nvSpPr>
              <p:cNvPr id="11" name="菱形 10"/>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2" name="菱形 11"/>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32272" y="2486025"/>
            <a:ext cx="4621530" cy="2183765"/>
            <a:chOff x="1336840" y="1980161"/>
            <a:chExt cx="3848617" cy="1943165"/>
          </a:xfrm>
        </p:grpSpPr>
        <p:sp>
          <p:nvSpPr>
            <p:cNvPr id="7"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642" y="2509601"/>
              <a:ext cx="3778815" cy="1413725"/>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077752" y="2465596"/>
            <a:ext cx="7178040" cy="1795145"/>
            <a:chOff x="4422555" y="1864251"/>
            <a:chExt cx="7178040" cy="179514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p>
          </p:txBody>
        </p:sp>
        <p:sp>
          <p:nvSpPr>
            <p:cNvPr id="29" name="矩形 28"/>
            <p:cNvSpPr/>
            <p:nvPr/>
          </p:nvSpPr>
          <p:spPr>
            <a:xfrm>
              <a:off x="7259100" y="2737376"/>
              <a:ext cx="4341495" cy="92202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黑体" panose="02010609060101010101" charset="-122"/>
                  <a:ea typeface="黑体" panose="02010609060101010101" charset="-122"/>
                  <a:sym typeface="黑体" panose="02010609060101010101" charset="-122"/>
                </a:rPr>
                <a:t>利用剪映APP对任务二已经剪辑好的美食推广视频进行包装，总结并记录操作流程</a:t>
              </a:r>
            </a:p>
          </p:txBody>
        </p:sp>
      </p:grpSp>
      <p:sp>
        <p:nvSpPr>
          <p:cNvPr id="2" name="矩形 1"/>
          <p:cNvSpPr/>
          <p:nvPr/>
        </p:nvSpPr>
        <p:spPr>
          <a:xfrm>
            <a:off x="678461" y="2175510"/>
            <a:ext cx="4664075" cy="2794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4846320" y="2577643"/>
            <a:ext cx="6577341" cy="3147996"/>
            <a:chOff x="6351" y="2784"/>
            <a:chExt cx="6586" cy="3152"/>
          </a:xfrm>
        </p:grpSpPr>
        <p:grpSp>
          <p:nvGrpSpPr>
            <p:cNvPr id="32" name="组合 31"/>
            <p:cNvGrpSpPr/>
            <p:nvPr/>
          </p:nvGrpSpPr>
          <p:grpSpPr>
            <a:xfrm>
              <a:off x="6351" y="2784"/>
              <a:ext cx="6586" cy="945"/>
              <a:chOff x="6351" y="2784"/>
              <a:chExt cx="6586" cy="945"/>
            </a:xfrm>
          </p:grpSpPr>
          <p:sp>
            <p:nvSpPr>
              <p:cNvPr id="33" name="矩形 32"/>
              <p:cNvSpPr/>
              <p:nvPr/>
            </p:nvSpPr>
            <p:spPr>
              <a:xfrm>
                <a:off x="6351" y="2784"/>
                <a:ext cx="6586"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765" y="3009"/>
                <a:ext cx="5738" cy="443"/>
                <a:chOff x="6765" y="3009"/>
                <a:chExt cx="5738" cy="443"/>
              </a:xfrm>
            </p:grpSpPr>
            <p:sp>
              <p:nvSpPr>
                <p:cNvPr id="35" name="TextBox 52"/>
                <p:cNvSpPr txBox="1"/>
                <p:nvPr/>
              </p:nvSpPr>
              <p:spPr>
                <a:xfrm>
                  <a:off x="7421" y="3009"/>
                  <a:ext cx="5082" cy="443"/>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结合所学知识，总结营销视频包装的特点和意义</a:t>
                  </a:r>
                </a:p>
              </p:txBody>
            </p:sp>
            <p:sp>
              <p:nvSpPr>
                <p:cNvPr id="37" name="TextBox 54"/>
                <p:cNvSpPr txBox="1"/>
                <p:nvPr/>
              </p:nvSpPr>
              <p:spPr>
                <a:xfrm>
                  <a:off x="6765" y="3102"/>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42" name="组合 41"/>
            <p:cNvGrpSpPr/>
            <p:nvPr/>
          </p:nvGrpSpPr>
          <p:grpSpPr>
            <a:xfrm>
              <a:off x="6351" y="4135"/>
              <a:ext cx="6586" cy="945"/>
              <a:chOff x="6351" y="4135"/>
              <a:chExt cx="6586" cy="945"/>
            </a:xfrm>
          </p:grpSpPr>
          <p:sp>
            <p:nvSpPr>
              <p:cNvPr id="43" name="矩形 42"/>
              <p:cNvSpPr/>
              <p:nvPr/>
            </p:nvSpPr>
            <p:spPr>
              <a:xfrm>
                <a:off x="6351" y="4135"/>
                <a:ext cx="6586"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766" y="4374"/>
                <a:ext cx="5737" cy="515"/>
                <a:chOff x="6766" y="4374"/>
                <a:chExt cx="5737" cy="515"/>
              </a:xfrm>
            </p:grpSpPr>
            <p:sp>
              <p:nvSpPr>
                <p:cNvPr id="45" name="TextBox 52"/>
                <p:cNvSpPr txBox="1"/>
                <p:nvPr/>
              </p:nvSpPr>
              <p:spPr>
                <a:xfrm>
                  <a:off x="7421" y="4374"/>
                  <a:ext cx="5082" cy="515"/>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掌握利用剪映工具包装营销视频并进行推广的步骤</a:t>
                  </a:r>
                </a:p>
              </p:txBody>
            </p:sp>
            <p:sp>
              <p:nvSpPr>
                <p:cNvPr id="46" name="TextBox 54"/>
                <p:cNvSpPr txBox="1"/>
                <p:nvPr/>
              </p:nvSpPr>
              <p:spPr>
                <a:xfrm>
                  <a:off x="6766"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sp>
          <p:nvSpPr>
            <p:cNvPr id="51" name="TextBox 54"/>
            <p:cNvSpPr txBox="1"/>
            <p:nvPr/>
          </p:nvSpPr>
          <p:spPr>
            <a:xfrm>
              <a:off x="6766" y="5823"/>
              <a:ext cx="464" cy="113"/>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p>
          </p:txBody>
        </p:sp>
      </p:grpSp>
      <p:sp>
        <p:nvSpPr>
          <p:cNvPr id="53" name="iś1íďê"/>
          <p:cNvSpPr/>
          <p:nvPr>
            <p:custDataLst>
              <p:tags r:id="rId1"/>
            </p:custDataLst>
          </p:nvPr>
        </p:nvSpPr>
        <p:spPr>
          <a:xfrm>
            <a:off x="730682" y="1886016"/>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148965"/>
            <a:ext cx="2562225" cy="308800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3148965"/>
            <a:ext cx="2562225" cy="309753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7715" y="3149280"/>
            <a:ext cx="2562117" cy="2929736"/>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6"/>
          <p:cNvSpPr txBox="1"/>
          <p:nvPr/>
        </p:nvSpPr>
        <p:spPr>
          <a:xfrm>
            <a:off x="1807226" y="3334174"/>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3" name="文本框 26"/>
          <p:cNvSpPr txBox="1"/>
          <p:nvPr/>
        </p:nvSpPr>
        <p:spPr>
          <a:xfrm>
            <a:off x="8657880" y="333118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71720" y="3794669"/>
            <a:ext cx="2475230" cy="2451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altLang="en-US" sz="1600" dirty="0">
                <a:solidFill>
                  <a:schemeClr val="tx1">
                    <a:lumMod val="75000"/>
                    <a:lumOff val="25000"/>
                  </a:schemeClr>
                </a:solidFill>
                <a:latin typeface="黑体" panose="02010609060101010101" charset="-122"/>
                <a:ea typeface="黑体" panose="02010609060101010101" charset="-122"/>
              </a:rPr>
              <a:t>分小组</a:t>
            </a:r>
            <a:r>
              <a:rPr sz="1600" dirty="0" err="1">
                <a:solidFill>
                  <a:schemeClr val="tx1">
                    <a:lumMod val="75000"/>
                    <a:lumOff val="25000"/>
                  </a:schemeClr>
                </a:solidFill>
                <a:latin typeface="黑体" panose="02010609060101010101" charset="-122"/>
                <a:ea typeface="黑体" panose="02010609060101010101" charset="-122"/>
              </a:rPr>
              <a:t>讨论</a:t>
            </a:r>
            <a:r>
              <a:rPr lang="zh-CN" altLang="en-US" sz="1600" dirty="0">
                <a:solidFill>
                  <a:schemeClr val="tx1">
                    <a:lumMod val="75000"/>
                    <a:lumOff val="25000"/>
                  </a:schemeClr>
                </a:solidFill>
                <a:latin typeface="黑体" panose="02010609060101010101" charset="-122"/>
                <a:ea typeface="黑体" panose="02010609060101010101" charset="-122"/>
              </a:rPr>
              <a:t>活动背景中的两类视频营销推广需求</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altLang="en-US" sz="1600" dirty="0">
                <a:solidFill>
                  <a:schemeClr val="tx1">
                    <a:lumMod val="75000"/>
                    <a:lumOff val="25000"/>
                  </a:schemeClr>
                </a:solidFill>
                <a:latin typeface="黑体" panose="02010609060101010101" charset="-122"/>
                <a:ea typeface="黑体" panose="02010609060101010101" charset="-122"/>
              </a:rPr>
              <a:t>搜集相关经典视频并分析其包装特点</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lang="zh-CN" altLang="en-US" sz="1600" dirty="0">
                <a:solidFill>
                  <a:schemeClr val="tx1">
                    <a:lumMod val="75000"/>
                    <a:lumOff val="25000"/>
                  </a:schemeClr>
                </a:solidFill>
                <a:latin typeface="黑体" panose="02010609060101010101" charset="-122"/>
                <a:ea typeface="黑体" panose="02010609060101010101" charset="-122"/>
              </a:rPr>
              <a:t>分别讨论利用剪映APP包装这两类视频的具体流程，将讨论结果制作成流程图</a:t>
            </a:r>
          </a:p>
        </p:txBody>
      </p:sp>
      <p:sp>
        <p:nvSpPr>
          <p:cNvPr id="27" name="文本框 26"/>
          <p:cNvSpPr txBox="1"/>
          <p:nvPr/>
        </p:nvSpPr>
        <p:spPr>
          <a:xfrm>
            <a:off x="5223479" y="333435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27"/>
          <p:cNvSpPr txBox="1"/>
          <p:nvPr/>
        </p:nvSpPr>
        <p:spPr>
          <a:xfrm>
            <a:off x="1394460" y="3739515"/>
            <a:ext cx="2458720" cy="22669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sym typeface="+mn-ea"/>
              </a:rPr>
              <a:t>某品牌</a:t>
            </a:r>
            <a:r>
              <a:rPr sz="1600" dirty="0">
                <a:solidFill>
                  <a:schemeClr val="tx1">
                    <a:lumMod val="75000"/>
                    <a:lumOff val="25000"/>
                  </a:schemeClr>
                </a:solidFill>
                <a:latin typeface="黑体" panose="02010609060101010101" charset="-122"/>
                <a:ea typeface="黑体" panose="02010609060101010101" charset="-122"/>
                <a:sym typeface="+mn-ea"/>
              </a:rPr>
              <a:t>时尚潮流女装</a:t>
            </a:r>
            <a:r>
              <a:rPr lang="zh-CN" sz="1600" dirty="0">
                <a:solidFill>
                  <a:schemeClr val="tx1">
                    <a:lumMod val="75000"/>
                    <a:lumOff val="25000"/>
                  </a:schemeClr>
                </a:solidFill>
                <a:latin typeface="黑体" panose="02010609060101010101" charset="-122"/>
                <a:ea typeface="黑体" panose="02010609060101010101" charset="-122"/>
                <a:sym typeface="+mn-ea"/>
              </a:rPr>
              <a:t>创立不久，凭借特的售后服务和严格的质量把控，收获了部分年轻人的喜爱，现想通过互联网视频进行推广，已完成拍摄两类视频，现在需要使用剪映工具对视频进行包装</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sp>
        <p:nvSpPr>
          <p:cNvPr id="3" name="文本框 2"/>
          <p:cNvSpPr txBox="1"/>
          <p:nvPr/>
        </p:nvSpPr>
        <p:spPr>
          <a:xfrm>
            <a:off x="8503285" y="4014470"/>
            <a:ext cx="2021840" cy="1198880"/>
          </a:xfrm>
          <a:prstGeom prst="rect">
            <a:avLst/>
          </a:prstGeom>
          <a:noFill/>
        </p:spPr>
        <p:txBody>
          <a:bodyPr wrap="square" rtlCol="0" anchor="t">
            <a:spAutoFit/>
          </a:body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5994400" y="3608705"/>
            <a:ext cx="5789930" cy="267652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sz="1600" kern="100" dirty="0">
                <a:effectLst/>
                <a:latin typeface="+mn-ea"/>
                <a:cs typeface="黑体" panose="02010609060101010101" charset="-122"/>
              </a:rPr>
              <a:t>《汉字里的中国人》、《超简中国史》等短视频不仅收获了稳定的粉丝和流量，而且还收获了实实在在的口碑，名列多个自媒体平台长尾类短视频榜单前列。</a:t>
            </a:r>
          </a:p>
          <a:p>
            <a:pPr marL="285750" indent="-285750">
              <a:lnSpc>
                <a:spcPct val="150000"/>
              </a:lnSpc>
              <a:buFont typeface="Arial" panose="020B0604020202020204" pitchFamily="34" charset="0"/>
              <a:buChar char="•"/>
            </a:pPr>
            <a:r>
              <a:rPr lang="zh-CN" sz="1600" kern="100" dirty="0">
                <a:effectLst/>
                <a:latin typeface="+mn-ea"/>
                <a:cs typeface="黑体" panose="02010609060101010101" charset="-122"/>
              </a:rPr>
              <a:t>传统文化博大精深、内容繁多，传播工作任重而道远，而现如今短视频的崛起为传统文化的传播提供了一个新的思路和方式。传统文化的弘扬需要每一个人群策群力，相信未来传统文化也会在每一代中国人的手中继续发扬光大。</a:t>
            </a:r>
          </a:p>
        </p:txBody>
      </p:sp>
      <p:pic>
        <p:nvPicPr>
          <p:cNvPr id="8" name="图片 7"/>
          <p:cNvPicPr/>
          <p:nvPr/>
        </p:nvPicPr>
        <p:blipFill>
          <a:blip r:embed="rId2"/>
          <a:srcRect l="7399"/>
          <a:stretch>
            <a:fillRect/>
          </a:stretch>
        </p:blipFill>
        <p:spPr>
          <a:xfrm>
            <a:off x="576580" y="2085341"/>
            <a:ext cx="4464685" cy="3988435"/>
          </a:xfrm>
          <a:prstGeom prst="rect">
            <a:avLst/>
          </a:prstGeom>
          <a:noFill/>
          <a:ln w="9525">
            <a:noFill/>
          </a:ln>
        </p:spPr>
      </p:pic>
      <p:sp>
        <p:nvSpPr>
          <p:cNvPr id="3" name="流程图: 延期 2"/>
          <p:cNvSpPr/>
          <p:nvPr/>
        </p:nvSpPr>
        <p:spPr>
          <a:xfrm>
            <a:off x="5057140" y="2095501"/>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6" name="流程图: 延期 5"/>
          <p:cNvSpPr/>
          <p:nvPr/>
        </p:nvSpPr>
        <p:spPr>
          <a:xfrm>
            <a:off x="5040630" y="3733166"/>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7" name="矩形 6"/>
          <p:cNvSpPr/>
          <p:nvPr/>
        </p:nvSpPr>
        <p:spPr>
          <a:xfrm>
            <a:off x="4876165" y="2095501"/>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4859655" y="4697096"/>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5991860" y="2073275"/>
            <a:ext cx="5877560" cy="1280795"/>
          </a:xfrm>
          <a:prstGeom prst="rect">
            <a:avLst/>
          </a:prstGeom>
          <a:noFill/>
        </p:spPr>
        <p:txBody>
          <a:bodyPr wrap="square" rtlCol="0">
            <a:noAutofit/>
          </a:bodyPr>
          <a:lstStyle/>
          <a:p>
            <a:pPr marL="285750" indent="-285750">
              <a:lnSpc>
                <a:spcPct val="120000"/>
              </a:lnSpc>
              <a:buFont typeface="Arial" panose="020B0604020202020204" pitchFamily="34" charset="0"/>
              <a:buChar char="•"/>
            </a:pPr>
            <a:r>
              <a:rPr lang="zh-CN" altLang="zh-CN" sz="1600" kern="100" dirty="0">
                <a:effectLst/>
                <a:latin typeface="+mn-ea"/>
                <a:cs typeface="黑体" panose="02010609060101010101" charset="-122"/>
              </a:rPr>
              <a:t>传统文化要通过短视频等新媒体平台进行传播，就要适应短视频的特点。短视频简洁、碎片化的传播形式，广泛被大众喜爱。同时，为了便于让大众接受，传统文化要通过短视频传播就需要使用有趣的甚至娱乐化的手段进行视频包装。</a:t>
            </a:r>
          </a:p>
        </p:txBody>
      </p:sp>
      <p:sp>
        <p:nvSpPr>
          <p:cNvPr id="21" name="文本框 20"/>
          <p:cNvSpPr txBox="1"/>
          <p:nvPr/>
        </p:nvSpPr>
        <p:spPr>
          <a:xfrm>
            <a:off x="5067935" y="2162811"/>
            <a:ext cx="56896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01</a:t>
            </a:r>
          </a:p>
        </p:txBody>
      </p:sp>
      <p:sp>
        <p:nvSpPr>
          <p:cNvPr id="14" name="文本框 13"/>
          <p:cNvSpPr txBox="1"/>
          <p:nvPr/>
        </p:nvSpPr>
        <p:spPr>
          <a:xfrm>
            <a:off x="5122545" y="3811906"/>
            <a:ext cx="56388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02</a:t>
            </a:r>
          </a:p>
        </p:txBody>
      </p:sp>
      <p:cxnSp>
        <p:nvCxnSpPr>
          <p:cNvPr id="23" name="直接连接符 22"/>
          <p:cNvCxnSpPr/>
          <p:nvPr/>
        </p:nvCxnSpPr>
        <p:spPr>
          <a:xfrm flipV="1">
            <a:off x="6148070" y="3481438"/>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205220" y="6320156"/>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素能加油站</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 name="文本框 8"/>
          <p:cNvSpPr txBox="1"/>
          <p:nvPr/>
        </p:nvSpPr>
        <p:spPr>
          <a:xfrm>
            <a:off x="2425156" y="1209143"/>
            <a:ext cx="7445828" cy="553085"/>
          </a:xfrm>
          <a:prstGeom prst="rect">
            <a:avLst/>
          </a:prstGeom>
          <a:noFill/>
          <a:ln w="9525">
            <a:noFill/>
          </a:ln>
        </p:spPr>
        <p:txBody>
          <a:bodyPr wrap="square">
            <a:spAutoFit/>
          </a:bodyPr>
          <a:lstStyle/>
          <a:p>
            <a:pPr algn="ctr">
              <a:lnSpc>
                <a:spcPct val="150000"/>
              </a:lnSpc>
            </a:pPr>
            <a:r>
              <a:rPr lang="zh-CN" altLang="zh-CN" sz="2000" b="1" kern="100" dirty="0">
                <a:effectLst/>
                <a:latin typeface="黑体" panose="02010609060101010101" charset="-122"/>
                <a:ea typeface="黑体" panose="02010609060101010101" charset="-122"/>
                <a:cs typeface="黑体" panose="02010609060101010101" charset="-122"/>
              </a:rPr>
              <a:t>短视频弘扬中国传统文化势在必行</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6926"/>
            <a:ext cx="12192000" cy="5287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25890" y="1547968"/>
            <a:ext cx="1695376"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背景交代</a:t>
            </a:r>
          </a:p>
        </p:txBody>
      </p:sp>
      <p:sp>
        <p:nvSpPr>
          <p:cNvPr id="14" name="文本框 13"/>
          <p:cNvSpPr txBox="1"/>
          <p:nvPr/>
        </p:nvSpPr>
        <p:spPr>
          <a:xfrm>
            <a:off x="6925945" y="2010410"/>
            <a:ext cx="4464050" cy="1050925"/>
          </a:xfrm>
          <a:prstGeom prst="rect">
            <a:avLst/>
          </a:prstGeom>
          <a:noFill/>
        </p:spPr>
        <p:txBody>
          <a:bodyPr wrap="square" rtlCol="0">
            <a:spAutoFit/>
          </a:bodyPr>
          <a:lstStyle/>
          <a:p>
            <a:pPr indent="0" fontAlgn="auto">
              <a:lnSpc>
                <a:spcPct val="130000"/>
              </a:lnSpc>
            </a:pPr>
            <a:r>
              <a:rPr lang="zh-CN" altLang="en-US" sz="1600" dirty="0">
                <a:solidFill>
                  <a:schemeClr val="bg1"/>
                </a:solidFill>
                <a:latin typeface="黑体" panose="02010609060101010101" charset="-122"/>
                <a:ea typeface="黑体" panose="02010609060101010101" charset="-122"/>
              </a:rPr>
              <a:t>某学校官网是外界了解学校的一个线上窗口，请基于本节所学知识，运用互联网视频营销推广工具完成对学校官网的推广</a:t>
            </a:r>
          </a:p>
        </p:txBody>
      </p:sp>
      <p:sp>
        <p:nvSpPr>
          <p:cNvPr id="15" name="文本框 14"/>
          <p:cNvSpPr txBox="1"/>
          <p:nvPr/>
        </p:nvSpPr>
        <p:spPr>
          <a:xfrm>
            <a:off x="7059930" y="3245578"/>
            <a:ext cx="1797050"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步骤分解</a:t>
            </a:r>
          </a:p>
        </p:txBody>
      </p:sp>
      <p:sp>
        <p:nvSpPr>
          <p:cNvPr id="21" name="椭圆 20"/>
          <p:cNvSpPr/>
          <p:nvPr/>
        </p:nvSpPr>
        <p:spPr>
          <a:xfrm>
            <a:off x="6088521" y="1431127"/>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24716" y="3158246"/>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6226220" y="1569460"/>
            <a:ext cx="423246" cy="423246"/>
          </a:xfrm>
          <a:prstGeom prst="rect">
            <a:avLst/>
          </a:prstGeom>
        </p:spPr>
      </p:pic>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职业技能训练</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3" name="图形 27"/>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rot="16200000">
            <a:off x="6235907" y="3293964"/>
            <a:ext cx="423248" cy="477626"/>
          </a:xfrm>
          <a:prstGeom prst="rect">
            <a:avLst/>
          </a:prstGeom>
        </p:spPr>
      </p:pic>
      <p:pic>
        <p:nvPicPr>
          <p:cNvPr id="6" name="图片 5" descr="pexels-cottonbro-7439134"/>
          <p:cNvPicPr>
            <a:picLocks noChangeAspect="1"/>
          </p:cNvPicPr>
          <p:nvPr/>
        </p:nvPicPr>
        <p:blipFill>
          <a:blip r:embed="rId6"/>
          <a:srcRect l="4792" t="48333" r="26347" b="21685"/>
          <a:stretch>
            <a:fillRect/>
          </a:stretch>
        </p:blipFill>
        <p:spPr>
          <a:xfrm>
            <a:off x="962025" y="2262505"/>
            <a:ext cx="4703445" cy="3072130"/>
          </a:xfrm>
          <a:prstGeom prst="rect">
            <a:avLst/>
          </a:prstGeom>
        </p:spPr>
      </p:pic>
      <p:sp>
        <p:nvSpPr>
          <p:cNvPr id="19" name="文本框 18"/>
          <p:cNvSpPr txBox="1"/>
          <p:nvPr/>
        </p:nvSpPr>
        <p:spPr>
          <a:xfrm>
            <a:off x="6925945" y="3721100"/>
            <a:ext cx="4732655" cy="2651125"/>
          </a:xfrm>
          <a:prstGeom prst="rect">
            <a:avLst/>
          </a:prstGeom>
          <a:noFill/>
        </p:spPr>
        <p:txBody>
          <a:bodyPr wrap="square" rtlCol="0">
            <a:spAutoFit/>
          </a:bodyPr>
          <a:lstStyle/>
          <a:p>
            <a:pPr>
              <a:lnSpc>
                <a:spcPct val="130000"/>
              </a:lnSpc>
            </a:pPr>
            <a:r>
              <a:rPr sz="1600" dirty="0">
                <a:solidFill>
                  <a:schemeClr val="bg1"/>
                </a:solidFill>
                <a:latin typeface="黑体" panose="02010609060101010101" charset="-122"/>
                <a:ea typeface="黑体" panose="02010609060101010101" charset="-122"/>
              </a:rPr>
              <a:t>1.学生以学校名义，注册抖音平台和剪映APP账号</a:t>
            </a:r>
          </a:p>
          <a:p>
            <a:pPr>
              <a:lnSpc>
                <a:spcPct val="130000"/>
              </a:lnSpc>
            </a:pPr>
            <a:r>
              <a:rPr sz="1600" dirty="0">
                <a:solidFill>
                  <a:schemeClr val="bg1"/>
                </a:solidFill>
                <a:latin typeface="黑体" panose="02010609060101010101" charset="-122"/>
                <a:ea typeface="黑体" panose="02010609060101010101" charset="-122"/>
              </a:rPr>
              <a:t>2.学生围绕官网筛选推广要点、推广内容、推广脚本和推广流程</a:t>
            </a:r>
          </a:p>
          <a:p>
            <a:pPr>
              <a:lnSpc>
                <a:spcPct val="130000"/>
              </a:lnSpc>
            </a:pPr>
            <a:r>
              <a:rPr sz="1600" dirty="0">
                <a:solidFill>
                  <a:schemeClr val="bg1"/>
                </a:solidFill>
                <a:latin typeface="黑体" panose="02010609060101010101" charset="-122"/>
                <a:ea typeface="黑体" panose="02010609060101010101" charset="-122"/>
              </a:rPr>
              <a:t>3.学生根据推广要点、内容以及脚本，确定视频拍摄的主题并进行视频拍摄</a:t>
            </a:r>
          </a:p>
          <a:p>
            <a:pPr>
              <a:lnSpc>
                <a:spcPct val="130000"/>
              </a:lnSpc>
            </a:pPr>
            <a:r>
              <a:rPr sz="1600" dirty="0">
                <a:solidFill>
                  <a:schemeClr val="bg1"/>
                </a:solidFill>
                <a:latin typeface="黑体" panose="02010609060101010101" charset="-122"/>
                <a:ea typeface="黑体" panose="02010609060101010101" charset="-122"/>
              </a:rPr>
              <a:t>4.学生根据视频剪辑和包装流程对推广视频进行相对应的操作</a:t>
            </a:r>
          </a:p>
          <a:p>
            <a:pPr>
              <a:lnSpc>
                <a:spcPct val="130000"/>
              </a:lnSpc>
            </a:pPr>
            <a:r>
              <a:rPr sz="1600" dirty="0">
                <a:solidFill>
                  <a:schemeClr val="bg1"/>
                </a:solidFill>
                <a:latin typeface="黑体" panose="02010609060101010101" charset="-122"/>
                <a:ea typeface="黑体" panose="02010609060101010101" charset="-122"/>
              </a:rPr>
              <a:t>5.学生登录抖音平台发布短视频</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41" name="矩形 40"/>
          <p:cNvSpPr/>
          <p:nvPr/>
        </p:nvSpPr>
        <p:spPr>
          <a:xfrm>
            <a:off x="3919543" y="2444252"/>
            <a:ext cx="4352915" cy="276999"/>
          </a:xfrm>
          <a:prstGeom prst="rect">
            <a:avLst/>
          </a:prstGeom>
        </p:spPr>
        <p:txBody>
          <a:bodyPr wrap="square">
            <a:spAutoFit/>
          </a:bodyPr>
          <a:lstStyle/>
          <a:p>
            <a:pPr algn="ctr"/>
            <a:r>
              <a:rPr lang="en-US" altLang="zh-CN" sz="1200" dirty="0">
                <a:solidFill>
                  <a:schemeClr val="bg1"/>
                </a:solidFill>
                <a:latin typeface="黑体" panose="02010609060101010101" charset="-122"/>
                <a:ea typeface="黑体" panose="02010609060101010101" charset="-122"/>
                <a:sym typeface="黑体" panose="02010609060101010101" charset="-122"/>
              </a:rPr>
              <a:t>THANKS FOR YOUR ATTENTION</a:t>
            </a:r>
            <a:endParaRPr lang="zh-CN" altLang="en-US" sz="1200" dirty="0">
              <a:solidFill>
                <a:schemeClr val="bg1"/>
              </a:solidFill>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392828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6525" y="3044190"/>
            <a:ext cx="4633595" cy="70675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谢   谢   聆   听</a:t>
            </a:r>
          </a:p>
        </p:txBody>
      </p:sp>
      <p:sp>
        <p:nvSpPr>
          <p:cNvPr id="11" name="直角三角形 10"/>
          <p:cNvSpPr/>
          <p:nvPr/>
        </p:nvSpPr>
        <p:spPr>
          <a:xfrm rot="2700000" flipV="1">
            <a:off x="5954823" y="763736"/>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菱形 61"/>
          <p:cNvSpPr/>
          <p:nvPr/>
        </p:nvSpPr>
        <p:spPr>
          <a:xfrm>
            <a:off x="3140242" y="-3529133"/>
            <a:ext cx="5911516" cy="5911516"/>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72" name="菱形 71"/>
          <p:cNvSpPr/>
          <p:nvPr/>
        </p:nvSpPr>
        <p:spPr>
          <a:xfrm>
            <a:off x="2390274" y="-4279101"/>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76" name="矩形 75"/>
          <p:cNvSpPr/>
          <p:nvPr/>
        </p:nvSpPr>
        <p:spPr>
          <a:xfrm>
            <a:off x="5231642" y="243887"/>
            <a:ext cx="1728716" cy="369332"/>
          </a:xfrm>
          <a:prstGeom prst="rect">
            <a:avLst/>
          </a:prstGeom>
        </p:spPr>
        <p:txBody>
          <a:bodyPr wrap="square">
            <a:spAutoFit/>
          </a:bodyPr>
          <a:lstStyle/>
          <a:p>
            <a:pPr algn="dist"/>
            <a:r>
              <a:rPr lang="en-US" altLang="zh-CN" dirty="0">
                <a:solidFill>
                  <a:schemeClr val="bg1"/>
                </a:solidFill>
                <a:latin typeface="黑体" panose="02010609060101010101" charset="-122"/>
                <a:ea typeface="黑体" panose="02010609060101010101" charset="-122"/>
                <a:sym typeface="黑体" panose="02010609060101010101" charset="-122"/>
              </a:rPr>
              <a:t>CONTENTS</a:t>
            </a:r>
            <a:endParaRPr lang="zh-CN" altLang="en-US" dirty="0">
              <a:solidFill>
                <a:schemeClr val="bg1"/>
              </a:solidFill>
              <a:latin typeface="黑体" panose="02010609060101010101" charset="-122"/>
              <a:ea typeface="黑体" panose="02010609060101010101" charset="-122"/>
              <a:sym typeface="黑体" panose="02010609060101010101" charset="-122"/>
            </a:endParaRPr>
          </a:p>
        </p:txBody>
      </p:sp>
      <p:sp>
        <p:nvSpPr>
          <p:cNvPr id="77" name="文本框 76"/>
          <p:cNvSpPr txBox="1"/>
          <p:nvPr/>
        </p:nvSpPr>
        <p:spPr>
          <a:xfrm>
            <a:off x="5239657" y="654159"/>
            <a:ext cx="1712686" cy="769441"/>
          </a:xfrm>
          <a:prstGeom prst="rect">
            <a:avLst/>
          </a:prstGeom>
          <a:noFill/>
        </p:spPr>
        <p:txBody>
          <a:bodyPr wrap="square" rtlCol="0">
            <a:spAutoFit/>
          </a:bodyPr>
          <a:lstStyle/>
          <a:p>
            <a:pPr algn="ctr"/>
            <a:r>
              <a:rPr lang="zh-CN" altLang="en-US" sz="4400" b="1" dirty="0">
                <a:solidFill>
                  <a:schemeClr val="bg1"/>
                </a:solidFill>
                <a:latin typeface="黑体" panose="02010609060101010101" charset="-122"/>
                <a:ea typeface="黑体" panose="02010609060101010101" charset="-122"/>
                <a:sym typeface="黑体" panose="02010609060101010101" charset="-122"/>
              </a:rPr>
              <a:t>目 录</a:t>
            </a:r>
          </a:p>
        </p:txBody>
      </p:sp>
      <p:sp>
        <p:nvSpPr>
          <p:cNvPr id="78" name="菱形 77"/>
          <p:cNvSpPr/>
          <p:nvPr/>
        </p:nvSpPr>
        <p:spPr>
          <a:xfrm>
            <a:off x="1456041" y="326093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1</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79" name="菱形 78"/>
          <p:cNvSpPr/>
          <p:nvPr/>
        </p:nvSpPr>
        <p:spPr>
          <a:xfrm>
            <a:off x="5435074" y="330474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2</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0" name="菱形 79"/>
          <p:cNvSpPr/>
          <p:nvPr/>
        </p:nvSpPr>
        <p:spPr>
          <a:xfrm>
            <a:off x="9143597" y="326156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3</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2" name="文本框 81"/>
          <p:cNvSpPr txBox="1"/>
          <p:nvPr/>
        </p:nvSpPr>
        <p:spPr>
          <a:xfrm>
            <a:off x="654050" y="4834890"/>
            <a:ext cx="2925445" cy="1284006"/>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认识互联网视频营销工具</a:t>
            </a:r>
          </a:p>
        </p:txBody>
      </p:sp>
      <p:sp>
        <p:nvSpPr>
          <p:cNvPr id="84" name="文本框 83"/>
          <p:cNvSpPr txBox="1"/>
          <p:nvPr/>
        </p:nvSpPr>
        <p:spPr>
          <a:xfrm>
            <a:off x="4600575" y="4834890"/>
            <a:ext cx="2781300" cy="1284006"/>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利用剪映工具剪辑营销视频</a:t>
            </a:r>
          </a:p>
        </p:txBody>
      </p:sp>
      <p:sp>
        <p:nvSpPr>
          <p:cNvPr id="85" name="文本框 84"/>
          <p:cNvSpPr txBox="1"/>
          <p:nvPr/>
        </p:nvSpPr>
        <p:spPr>
          <a:xfrm>
            <a:off x="8595360" y="4834890"/>
            <a:ext cx="2706370" cy="1284006"/>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利用剪映工具包装营销视频</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1</a:t>
            </a:r>
            <a:endParaRPr lang="zh-CN" altLang="en-US"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37645" y="2353846"/>
            <a:ext cx="7028815" cy="1785104"/>
          </a:xfrm>
          <a:prstGeom prst="rect">
            <a:avLst/>
          </a:prstGeom>
          <a:noFill/>
        </p:spPr>
        <p:txBody>
          <a:bodyPr wrap="square" rtlCol="0">
            <a:spAutoFit/>
          </a:bodyPr>
          <a:lstStyle/>
          <a:p>
            <a:pPr algn="ctr">
              <a:lnSpc>
                <a:spcPct val="150000"/>
              </a:lnSpc>
            </a:pPr>
            <a:r>
              <a:rPr lang="zh-CN" altLang="en-US" sz="44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认识互联网视频营销工具</a:t>
            </a:r>
          </a:p>
          <a:p>
            <a:pPr algn="ctr"/>
            <a:endParaRPr lang="zh-CN" altLang="en-US" sz="44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5789" y="3569930"/>
            <a:ext cx="1935480" cy="226885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666875"/>
            <a:ext cx="4428490" cy="44258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66800" y="2248535"/>
            <a:ext cx="4175760" cy="3784600"/>
          </a:xfrm>
          <a:prstGeom prst="rect">
            <a:avLst/>
          </a:prstGeom>
          <a:noFill/>
        </p:spPr>
        <p:txBody>
          <a:bodyPr wrap="square" rtlCol="0">
            <a:sp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zh-CN" altLang="en-US" sz="1600" dirty="0">
                <a:solidFill>
                  <a:schemeClr val="tx1"/>
                </a:solidFill>
                <a:latin typeface="+mn-ea"/>
              </a:rPr>
              <a:t>从“</a:t>
            </a:r>
            <a:r>
              <a:rPr lang="zh-CN" altLang="en-US" sz="1600">
                <a:sym typeface="+mn-ea"/>
              </a:rPr>
              <a:t>某某</a:t>
            </a:r>
            <a:r>
              <a:rPr lang="zh-CN" altLang="en-US" sz="1600" dirty="0">
                <a:solidFill>
                  <a:schemeClr val="tx1"/>
                </a:solidFill>
                <a:latin typeface="+mn-ea"/>
              </a:rPr>
              <a:t>方甄选”的爆火来看，它受大众欢迎离不开内容的“有趣”“有用”“有料”，</a:t>
            </a:r>
            <a:r>
              <a:rPr lang="zh-CN" altLang="zh-CN" sz="1600" kern="100" dirty="0">
                <a:effectLst/>
                <a:latin typeface="+mn-ea"/>
                <a:cs typeface="Times New Roman" panose="02020603050405020304" pitchFamily="18" charset="0"/>
              </a:rPr>
              <a:t>与大部分靠大喊大叫营造抢购氛围的主播</a:t>
            </a:r>
            <a:r>
              <a:rPr lang="zh-CN" altLang="en-US" sz="1600" kern="100" dirty="0">
                <a:effectLst/>
                <a:latin typeface="+mn-ea"/>
                <a:cs typeface="Times New Roman" panose="02020603050405020304" pitchFamily="18" charset="0"/>
              </a:rPr>
              <a:t>不同，它带给用户则更多的是谈历史、聊人生、讲知识的“陪伴感”。在产品的选择上，</a:t>
            </a:r>
            <a:r>
              <a:rPr lang="zh-CN" altLang="en-US" sz="1600">
                <a:sym typeface="+mn-ea"/>
              </a:rPr>
              <a:t>某某</a:t>
            </a:r>
            <a:r>
              <a:rPr lang="zh-CN" altLang="en-US" sz="1600" kern="100" dirty="0">
                <a:effectLst/>
                <a:latin typeface="+mn-ea"/>
                <a:cs typeface="Times New Roman" panose="02020603050405020304" pitchFamily="18" charset="0"/>
              </a:rPr>
              <a:t>方甄选选择卖农产品帮助农民，并且严格筛选和把控产品的质量，所卖产品“有用”“有料”。</a:t>
            </a:r>
            <a:r>
              <a:rPr lang="zh-CN" altLang="en-US" sz="1600" dirty="0">
                <a:solidFill>
                  <a:schemeClr val="tx1"/>
                </a:solidFill>
                <a:latin typeface="+mn-ea"/>
              </a:rPr>
              <a:t>“</a:t>
            </a:r>
            <a:r>
              <a:rPr lang="zh-CN" altLang="en-US" sz="1600">
                <a:sym typeface="+mn-ea"/>
              </a:rPr>
              <a:t>某某</a:t>
            </a:r>
            <a:r>
              <a:rPr lang="zh-CN" altLang="en-US" sz="1600" dirty="0">
                <a:solidFill>
                  <a:schemeClr val="tx1"/>
                </a:solidFill>
                <a:latin typeface="+mn-ea"/>
              </a:rPr>
              <a:t>方甄选”直播间的爆火，使得“</a:t>
            </a:r>
            <a:r>
              <a:rPr lang="zh-CN" altLang="en-US" sz="1600">
                <a:sym typeface="+mn-ea"/>
              </a:rPr>
              <a:t>某某</a:t>
            </a:r>
            <a:r>
              <a:rPr lang="zh-CN" altLang="en-US" sz="1600" dirty="0">
                <a:solidFill>
                  <a:schemeClr val="tx1"/>
                </a:solidFill>
                <a:latin typeface="+mn-ea"/>
              </a:rPr>
              <a:t>东方”等词语频频被提及。</a:t>
            </a:r>
          </a:p>
        </p:txBody>
      </p:sp>
      <p:sp>
        <p:nvSpPr>
          <p:cNvPr id="67" name="文本框 66"/>
          <p:cNvSpPr txBox="1"/>
          <p:nvPr/>
        </p:nvSpPr>
        <p:spPr>
          <a:xfrm>
            <a:off x="1824990" y="1776730"/>
            <a:ext cx="3107055" cy="553085"/>
          </a:xfrm>
          <a:prstGeom prst="rect">
            <a:avLst/>
          </a:prstGeom>
          <a:noFill/>
        </p:spPr>
        <p:txBody>
          <a:bodyPr wrap="square" rtlCol="0">
            <a:spAutoFit/>
          </a:bodyPr>
          <a:lstStyle/>
          <a:p>
            <a:pPr>
              <a:lnSpc>
                <a:spcPct val="150000"/>
              </a:lnSpc>
            </a:pPr>
            <a:r>
              <a:rPr lang="zh-CN" altLang="en-US" sz="2000">
                <a:sym typeface="+mn-ea"/>
              </a:rPr>
              <a:t>某某</a:t>
            </a:r>
            <a:r>
              <a:rPr lang="zh-CN" altLang="en-US" sz="2000" dirty="0">
                <a:solidFill>
                  <a:schemeClr val="tx1"/>
                </a:solidFill>
              </a:rPr>
              <a:t>方甄选的爆火之路</a:t>
            </a:r>
          </a:p>
        </p:txBody>
      </p:sp>
      <p:grpSp>
        <p:nvGrpSpPr>
          <p:cNvPr id="113" name="组合 112"/>
          <p:cNvGrpSpPr/>
          <p:nvPr/>
        </p:nvGrpSpPr>
        <p:grpSpPr>
          <a:xfrm>
            <a:off x="5801618" y="2952071"/>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086651" y="4265915"/>
            <a:ext cx="2150745" cy="773289"/>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视频营销能为企业带来什么好处？</a:t>
            </a:r>
          </a:p>
        </p:txBody>
      </p:sp>
      <p:sp>
        <p:nvSpPr>
          <p:cNvPr id="119" name="KSO_Shape"/>
          <p:cNvSpPr/>
          <p:nvPr/>
        </p:nvSpPr>
        <p:spPr bwMode="auto">
          <a:xfrm>
            <a:off x="6670040" y="34550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284970" y="4178300"/>
            <a:ext cx="1581150"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互联网视频营销的思路是怎样的？</a:t>
            </a:r>
          </a:p>
        </p:txBody>
      </p:sp>
      <p:sp>
        <p:nvSpPr>
          <p:cNvPr id="126" name="KSO_Shape"/>
          <p:cNvSpPr/>
          <p:nvPr/>
        </p:nvSpPr>
        <p:spPr bwMode="auto">
          <a:xfrm>
            <a:off x="9661514" y="349041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224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98004" y="3637875"/>
            <a:ext cx="1877695" cy="220091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文本框 48"/>
          <p:cNvSpPr txBox="1"/>
          <p:nvPr/>
        </p:nvSpPr>
        <p:spPr>
          <a:xfrm>
            <a:off x="4569776" y="751079"/>
            <a:ext cx="3052445" cy="559769"/>
          </a:xfrm>
          <a:prstGeom prst="rect">
            <a:avLst/>
          </a:prstGeom>
          <a:noFill/>
          <a:ln w="9525">
            <a:noFill/>
          </a:ln>
        </p:spPr>
        <p:txBody>
          <a:bodyPr wrap="square" rtlCol="0">
            <a:sp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认识互联网视频营销</a:t>
            </a:r>
          </a:p>
        </p:txBody>
      </p:sp>
      <p:sp>
        <p:nvSpPr>
          <p:cNvPr id="50" name="文本框 49"/>
          <p:cNvSpPr txBox="1"/>
          <p:nvPr/>
        </p:nvSpPr>
        <p:spPr>
          <a:xfrm>
            <a:off x="1592580" y="1422400"/>
            <a:ext cx="9693910" cy="922020"/>
          </a:xfrm>
          <a:prstGeom prst="rect">
            <a:avLst/>
          </a:prstGeom>
          <a:noFill/>
          <a:ln w="9525">
            <a:noFill/>
          </a:ln>
        </p:spPr>
        <p:txBody>
          <a:bodyPr wrap="square" rtlCol="0">
            <a:spAutoFit/>
          </a:bodyPr>
          <a:lstStyle/>
          <a:p>
            <a:pPr indent="0" algn="l">
              <a:lnSpc>
                <a:spcPct val="150000"/>
              </a:lnSpc>
            </a:pPr>
            <a:r>
              <a:rPr lang="zh-CN" altLang="en-US" b="0" dirty="0">
                <a:latin typeface="黑体" panose="02010609060101010101" charset="-122"/>
                <a:ea typeface="黑体" panose="02010609060101010101" charset="-122"/>
                <a:cs typeface="黑体" panose="02010609060101010101" charset="-122"/>
              </a:rPr>
              <a:t>互联网视频营销是指使用视频进行营销活动，企业将精心策划和制作的视频内容上传到互联网视频播放平台供用户观看，以此实现产品和品牌传播的目的</a:t>
            </a:r>
          </a:p>
        </p:txBody>
      </p:sp>
      <p:grpSp>
        <p:nvGrpSpPr>
          <p:cNvPr id="453" name="组合 452"/>
          <p:cNvGrpSpPr/>
          <p:nvPr/>
        </p:nvGrpSpPr>
        <p:grpSpPr>
          <a:xfrm>
            <a:off x="1515579" y="2489501"/>
            <a:ext cx="3878695" cy="3878695"/>
            <a:chOff x="7133636" y="2304396"/>
            <a:chExt cx="3545480" cy="3545480"/>
          </a:xfrm>
        </p:grpSpPr>
        <p:sp>
          <p:nvSpPr>
            <p:cNvPr id="55" name="任意多边形: 形状 4"/>
            <p:cNvSpPr/>
            <p:nvPr/>
          </p:nvSpPr>
          <p:spPr>
            <a:xfrm>
              <a:off x="7133636" y="2304396"/>
              <a:ext cx="3545480" cy="3545480"/>
            </a:xfrm>
            <a:custGeom>
              <a:avLst/>
              <a:gdLst>
                <a:gd name="connsiteX0" fmla="*/ 0 w 3274805"/>
                <a:gd name="connsiteY0" fmla="*/ 1637403 h 3274805"/>
                <a:gd name="connsiteX1" fmla="*/ 1637403 w 3274805"/>
                <a:gd name="connsiteY1" fmla="*/ 0 h 3274805"/>
                <a:gd name="connsiteX2" fmla="*/ 3274806 w 3274805"/>
                <a:gd name="connsiteY2" fmla="*/ 1637403 h 3274805"/>
                <a:gd name="connsiteX3" fmla="*/ 1637403 w 3274805"/>
                <a:gd name="connsiteY3" fmla="*/ 3274806 h 3274805"/>
                <a:gd name="connsiteX4" fmla="*/ 0 w 3274805"/>
                <a:gd name="connsiteY4" fmla="*/ 1637403 h 327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805" h="3274805">
                  <a:moveTo>
                    <a:pt x="0" y="1637403"/>
                  </a:moveTo>
                  <a:cubicBezTo>
                    <a:pt x="0" y="733090"/>
                    <a:pt x="733090" y="0"/>
                    <a:pt x="1637403" y="0"/>
                  </a:cubicBezTo>
                  <a:cubicBezTo>
                    <a:pt x="2541716" y="0"/>
                    <a:pt x="3274806" y="733090"/>
                    <a:pt x="3274806" y="1637403"/>
                  </a:cubicBezTo>
                  <a:cubicBezTo>
                    <a:pt x="3274806" y="2541716"/>
                    <a:pt x="2541716" y="3274806"/>
                    <a:pt x="1637403" y="3274806"/>
                  </a:cubicBezTo>
                  <a:cubicBezTo>
                    <a:pt x="733090" y="3274806"/>
                    <a:pt x="0" y="2541716"/>
                    <a:pt x="0" y="1637403"/>
                  </a:cubicBezTo>
                  <a:close/>
                </a:path>
              </a:pathLst>
            </a:custGeom>
            <a:solidFill>
              <a:srgbClr val="0070C0"/>
            </a:solidFill>
            <a:ln w="3175" cmpd="sng">
              <a:noFill/>
            </a:ln>
            <a:effectLst>
              <a:outerShdw dist="127000" dir="10800000" algn="r" rotWithShape="0">
                <a:srgbClr val="006BB6">
                  <a:alpha val="25000"/>
                </a:srgb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dirty="0">
                <a:cs typeface="+mn-ea"/>
                <a:sym typeface="+mn-lt"/>
              </a:endParaRPr>
            </a:p>
          </p:txBody>
        </p:sp>
        <p:sp>
          <p:nvSpPr>
            <p:cNvPr id="62" name="任意多边形: 形状 5"/>
            <p:cNvSpPr/>
            <p:nvPr/>
          </p:nvSpPr>
          <p:spPr>
            <a:xfrm>
              <a:off x="7919429" y="2747581"/>
              <a:ext cx="2659111" cy="2659111"/>
            </a:xfrm>
            <a:custGeom>
              <a:avLst/>
              <a:gdLst>
                <a:gd name="connsiteX0" fmla="*/ 0 w 2456104"/>
                <a:gd name="connsiteY0" fmla="*/ 1228052 h 2456104"/>
                <a:gd name="connsiteX1" fmla="*/ 1228052 w 2456104"/>
                <a:gd name="connsiteY1" fmla="*/ 0 h 2456104"/>
                <a:gd name="connsiteX2" fmla="*/ 2456104 w 2456104"/>
                <a:gd name="connsiteY2" fmla="*/ 1228052 h 2456104"/>
                <a:gd name="connsiteX3" fmla="*/ 1228052 w 2456104"/>
                <a:gd name="connsiteY3" fmla="*/ 2456104 h 2456104"/>
                <a:gd name="connsiteX4" fmla="*/ 0 w 2456104"/>
                <a:gd name="connsiteY4" fmla="*/ 1228052 h 2456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104" h="2456104">
                  <a:moveTo>
                    <a:pt x="0" y="1228052"/>
                  </a:moveTo>
                  <a:cubicBezTo>
                    <a:pt x="0" y="549818"/>
                    <a:pt x="549818" y="0"/>
                    <a:pt x="1228052" y="0"/>
                  </a:cubicBezTo>
                  <a:cubicBezTo>
                    <a:pt x="1906286" y="0"/>
                    <a:pt x="2456104" y="549818"/>
                    <a:pt x="2456104" y="1228052"/>
                  </a:cubicBezTo>
                  <a:cubicBezTo>
                    <a:pt x="2456104" y="1906286"/>
                    <a:pt x="1906286" y="2456104"/>
                    <a:pt x="1228052" y="2456104"/>
                  </a:cubicBezTo>
                  <a:cubicBezTo>
                    <a:pt x="549818" y="2456104"/>
                    <a:pt x="0" y="1906286"/>
                    <a:pt x="0" y="1228052"/>
                  </a:cubicBezTo>
                  <a:close/>
                </a:path>
              </a:pathLst>
            </a:custGeom>
            <a:solidFill>
              <a:srgbClr val="3288CA"/>
            </a:solidFill>
            <a:ln w="3175" cmpd="sng">
              <a:noFill/>
            </a:ln>
            <a:effectLst>
              <a:outerShdw dist="127000" dir="10800000" algn="r" rotWithShape="0">
                <a:prstClr val="black">
                  <a:alpha val="25000"/>
                </a:prst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dirty="0">
                <a:cs typeface="+mn-ea"/>
                <a:sym typeface="+mn-lt"/>
              </a:endParaRPr>
            </a:p>
          </p:txBody>
        </p:sp>
        <p:sp>
          <p:nvSpPr>
            <p:cNvPr id="450" name="任意多边形: 形状 6"/>
            <p:cNvSpPr/>
            <p:nvPr/>
          </p:nvSpPr>
          <p:spPr>
            <a:xfrm>
              <a:off x="8705152" y="3190767"/>
              <a:ext cx="1772740" cy="1772740"/>
            </a:xfrm>
            <a:custGeom>
              <a:avLst/>
              <a:gdLst>
                <a:gd name="connsiteX0" fmla="*/ 0 w 1637402"/>
                <a:gd name="connsiteY0" fmla="*/ 818701 h 1637402"/>
                <a:gd name="connsiteX1" fmla="*/ 818701 w 1637402"/>
                <a:gd name="connsiteY1" fmla="*/ 0 h 1637402"/>
                <a:gd name="connsiteX2" fmla="*/ 1637402 w 1637402"/>
                <a:gd name="connsiteY2" fmla="*/ 818701 h 1637402"/>
                <a:gd name="connsiteX3" fmla="*/ 818701 w 1637402"/>
                <a:gd name="connsiteY3" fmla="*/ 1637402 h 1637402"/>
                <a:gd name="connsiteX4" fmla="*/ 0 w 1637402"/>
                <a:gd name="connsiteY4" fmla="*/ 818701 h 163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402" h="1637402">
                  <a:moveTo>
                    <a:pt x="0" y="818701"/>
                  </a:moveTo>
                  <a:cubicBezTo>
                    <a:pt x="0" y="366545"/>
                    <a:pt x="366545" y="0"/>
                    <a:pt x="818701" y="0"/>
                  </a:cubicBezTo>
                  <a:cubicBezTo>
                    <a:pt x="1270857" y="0"/>
                    <a:pt x="1637402" y="366545"/>
                    <a:pt x="1637402" y="818701"/>
                  </a:cubicBezTo>
                  <a:cubicBezTo>
                    <a:pt x="1637402" y="1270857"/>
                    <a:pt x="1270857" y="1637402"/>
                    <a:pt x="818701" y="1637402"/>
                  </a:cubicBezTo>
                  <a:cubicBezTo>
                    <a:pt x="366545" y="1637402"/>
                    <a:pt x="0" y="1270857"/>
                    <a:pt x="0" y="818701"/>
                  </a:cubicBezTo>
                  <a:close/>
                </a:path>
              </a:pathLst>
            </a:custGeom>
            <a:solidFill>
              <a:srgbClr val="4792D1"/>
            </a:solidFill>
            <a:ln w="3175" cmpd="sng">
              <a:noFill/>
            </a:ln>
            <a:effectLst>
              <a:outerShdw dist="127000" dir="10800000" algn="r" rotWithShape="0">
                <a:prstClr val="black">
                  <a:alpha val="25000"/>
                </a:prst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dirty="0">
                <a:cs typeface="+mn-ea"/>
                <a:sym typeface="+mn-lt"/>
              </a:endParaRPr>
            </a:p>
          </p:txBody>
        </p:sp>
      </p:grpSp>
      <p:sp>
        <p:nvSpPr>
          <p:cNvPr id="454" name="文本框 453"/>
          <p:cNvSpPr txBox="1"/>
          <p:nvPr/>
        </p:nvSpPr>
        <p:spPr>
          <a:xfrm>
            <a:off x="3362325" y="3829685"/>
            <a:ext cx="1811655" cy="1198880"/>
          </a:xfrm>
          <a:prstGeom prst="rect">
            <a:avLst/>
          </a:prstGeom>
          <a:noFill/>
          <a:ln w="9525">
            <a:noFill/>
          </a:ln>
        </p:spPr>
        <p:txBody>
          <a:bodyPr wrap="square" rtlCol="0">
            <a:spAutoFit/>
          </a:bodyPr>
          <a:lstStyle/>
          <a:p>
            <a:pPr indent="0" algn="l">
              <a:lnSpc>
                <a:spcPct val="150000"/>
              </a:lnSpc>
            </a:pPr>
            <a:r>
              <a:rPr lang="zh-CN" altLang="en-US" sz="2400" dirty="0">
                <a:solidFill>
                  <a:schemeClr val="bg1"/>
                </a:solidFill>
                <a:latin typeface="黑体" panose="02010609060101010101" charset="-122"/>
                <a:ea typeface="黑体" panose="02010609060101010101" charset="-122"/>
                <a:cs typeface="黑体" panose="02010609060101010101" charset="-122"/>
              </a:rPr>
              <a:t>互联网视频营销的优势</a:t>
            </a:r>
            <a:endParaRPr lang="zh-CN" altLang="en-US" sz="2400" b="0" dirty="0">
              <a:solidFill>
                <a:schemeClr val="bg1"/>
              </a:solidFill>
              <a:latin typeface="黑体" panose="02010609060101010101" charset="-122"/>
              <a:ea typeface="黑体" panose="02010609060101010101" charset="-122"/>
              <a:cs typeface="黑体" panose="02010609060101010101" charset="-122"/>
            </a:endParaRPr>
          </a:p>
        </p:txBody>
      </p:sp>
      <p:grpSp>
        <p:nvGrpSpPr>
          <p:cNvPr id="2" name="组合 1"/>
          <p:cNvGrpSpPr/>
          <p:nvPr/>
        </p:nvGrpSpPr>
        <p:grpSpPr>
          <a:xfrm>
            <a:off x="5669135" y="2701825"/>
            <a:ext cx="545731" cy="545731"/>
            <a:chOff x="648535" y="2365829"/>
            <a:chExt cx="545731" cy="545731"/>
          </a:xfrm>
        </p:grpSpPr>
        <p:sp>
          <p:nvSpPr>
            <p:cNvPr id="5" name="椭圆 4"/>
            <p:cNvSpPr/>
            <p:nvPr/>
          </p:nvSpPr>
          <p:spPr>
            <a:xfrm>
              <a:off x="648535" y="2365829"/>
              <a:ext cx="545731" cy="545731"/>
            </a:xfrm>
            <a:prstGeom prst="ellipse">
              <a:avLst/>
            </a:prstGeom>
            <a:solidFill>
              <a:srgbClr val="479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792D1"/>
                </a:solidFill>
                <a:cs typeface="+mn-ea"/>
                <a:sym typeface="+mn-lt"/>
              </a:endParaRPr>
            </a:p>
          </p:txBody>
        </p:sp>
        <p:pic>
          <p:nvPicPr>
            <p:cNvPr id="6" name="图片 5"/>
            <p:cNvPicPr>
              <a:picLocks noChangeAspect="1"/>
            </p:cNvPicPr>
            <p:nvPr/>
          </p:nvPicPr>
          <p:blipFill>
            <a:blip r:embed="rId3" cstate="screen"/>
            <a:stretch>
              <a:fillRect/>
            </a:stretch>
          </p:blipFill>
          <p:spPr>
            <a:xfrm>
              <a:off x="783420" y="2524406"/>
              <a:ext cx="275959" cy="228576"/>
            </a:xfrm>
            <a:prstGeom prst="rect">
              <a:avLst/>
            </a:prstGeom>
          </p:spPr>
        </p:pic>
      </p:grpSp>
      <p:grpSp>
        <p:nvGrpSpPr>
          <p:cNvPr id="7" name="组合 6"/>
          <p:cNvGrpSpPr/>
          <p:nvPr/>
        </p:nvGrpSpPr>
        <p:grpSpPr>
          <a:xfrm>
            <a:off x="5669135" y="4055045"/>
            <a:ext cx="545731" cy="545731"/>
            <a:chOff x="648535" y="3850217"/>
            <a:chExt cx="545731" cy="545731"/>
          </a:xfrm>
        </p:grpSpPr>
        <p:sp>
          <p:nvSpPr>
            <p:cNvPr id="8" name="椭圆 7"/>
            <p:cNvSpPr/>
            <p:nvPr/>
          </p:nvSpPr>
          <p:spPr>
            <a:xfrm>
              <a:off x="648535" y="3850217"/>
              <a:ext cx="545731" cy="545731"/>
            </a:xfrm>
            <a:prstGeom prst="ellipse">
              <a:avLst/>
            </a:prstGeom>
            <a:solidFill>
              <a:srgbClr val="328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4" cstate="screen"/>
            <a:stretch>
              <a:fillRect/>
            </a:stretch>
          </p:blipFill>
          <p:spPr>
            <a:xfrm>
              <a:off x="791268" y="3992550"/>
              <a:ext cx="260264" cy="261064"/>
            </a:xfrm>
            <a:prstGeom prst="rect">
              <a:avLst/>
            </a:prstGeom>
          </p:spPr>
        </p:pic>
      </p:grpSp>
      <p:grpSp>
        <p:nvGrpSpPr>
          <p:cNvPr id="10" name="组合 9"/>
          <p:cNvGrpSpPr/>
          <p:nvPr/>
        </p:nvGrpSpPr>
        <p:grpSpPr>
          <a:xfrm>
            <a:off x="5669135" y="5259642"/>
            <a:ext cx="545731" cy="545731"/>
            <a:chOff x="648535" y="5334606"/>
            <a:chExt cx="545731" cy="545731"/>
          </a:xfrm>
        </p:grpSpPr>
        <p:sp>
          <p:nvSpPr>
            <p:cNvPr id="11" name="椭圆 10"/>
            <p:cNvSpPr/>
            <p:nvPr/>
          </p:nvSpPr>
          <p:spPr>
            <a:xfrm>
              <a:off x="648535" y="5334606"/>
              <a:ext cx="545731" cy="54573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a:blip r:embed="rId5" cstate="screen"/>
            <a:stretch>
              <a:fillRect/>
            </a:stretch>
          </p:blipFill>
          <p:spPr>
            <a:xfrm>
              <a:off x="810808" y="5491759"/>
              <a:ext cx="221181" cy="231424"/>
            </a:xfrm>
            <a:prstGeom prst="rect">
              <a:avLst/>
            </a:prstGeom>
          </p:spPr>
        </p:pic>
      </p:grpSp>
      <p:sp>
        <p:nvSpPr>
          <p:cNvPr id="13" name="文本框 12"/>
          <p:cNvSpPr txBox="1"/>
          <p:nvPr/>
        </p:nvSpPr>
        <p:spPr>
          <a:xfrm>
            <a:off x="6371450" y="2605006"/>
            <a:ext cx="3878696" cy="369332"/>
          </a:xfrm>
          <a:prstGeom prst="rect">
            <a:avLst/>
          </a:prstGeom>
          <a:noFill/>
        </p:spPr>
        <p:txBody>
          <a:bodyPr wrap="square" rtlCol="0">
            <a:spAutoFit/>
          </a:bodyPr>
          <a:lstStyle/>
          <a:p>
            <a:r>
              <a:rPr lang="zh-CN" altLang="en-US" b="1" dirty="0">
                <a:solidFill>
                  <a:srgbClr val="006BB6"/>
                </a:solidFill>
                <a:cs typeface="+mn-ea"/>
                <a:sym typeface="+mn-lt"/>
              </a:rPr>
              <a:t>感染力强、形式多样、创意新颖</a:t>
            </a:r>
          </a:p>
        </p:txBody>
      </p:sp>
      <p:sp>
        <p:nvSpPr>
          <p:cNvPr id="14" name="文本框 13"/>
          <p:cNvSpPr txBox="1"/>
          <p:nvPr/>
        </p:nvSpPr>
        <p:spPr>
          <a:xfrm>
            <a:off x="6391998" y="2930093"/>
            <a:ext cx="5228418" cy="77328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zh-CN" sz="1600" dirty="0"/>
              <a:t>通过动效图象直接呈现，给用户很强的代入感</a:t>
            </a:r>
            <a:endParaRPr lang="en-US" altLang="zh-CN" sz="1600" dirty="0"/>
          </a:p>
          <a:p>
            <a:pPr marL="285750" indent="-285750">
              <a:lnSpc>
                <a:spcPct val="150000"/>
              </a:lnSpc>
              <a:buFont typeface="Arial" panose="020B0604020202020204" pitchFamily="34" charset="0"/>
              <a:buChar char="•"/>
            </a:pPr>
            <a:r>
              <a:rPr lang="zh-CN" altLang="zh-CN" sz="1600" dirty="0"/>
              <a:t>创作者可以充分发挥创意</a:t>
            </a:r>
            <a:endParaRPr lang="zh-CN" altLang="en-US" sz="1600" dirty="0">
              <a:solidFill>
                <a:schemeClr val="tx1">
                  <a:lumMod val="85000"/>
                  <a:lumOff val="15000"/>
                </a:schemeClr>
              </a:solidFill>
              <a:cs typeface="+mn-ea"/>
              <a:sym typeface="+mn-lt"/>
            </a:endParaRPr>
          </a:p>
        </p:txBody>
      </p:sp>
      <p:sp>
        <p:nvSpPr>
          <p:cNvPr id="15" name="文本框 14"/>
          <p:cNvSpPr txBox="1"/>
          <p:nvPr/>
        </p:nvSpPr>
        <p:spPr>
          <a:xfrm>
            <a:off x="6371450" y="3940425"/>
            <a:ext cx="3213431" cy="369332"/>
          </a:xfrm>
          <a:prstGeom prst="rect">
            <a:avLst/>
          </a:prstGeom>
          <a:noFill/>
        </p:spPr>
        <p:txBody>
          <a:bodyPr wrap="square" rtlCol="0">
            <a:spAutoFit/>
          </a:bodyPr>
          <a:lstStyle/>
          <a:p>
            <a:r>
              <a:rPr lang="zh-CN" altLang="zh-CN" b="1" dirty="0">
                <a:solidFill>
                  <a:srgbClr val="006BB6"/>
                </a:solidFill>
              </a:rPr>
              <a:t>互动性强、信息量大</a:t>
            </a:r>
            <a:endParaRPr lang="zh-CN" altLang="en-US" b="1" dirty="0">
              <a:solidFill>
                <a:srgbClr val="006BB6"/>
              </a:solidFill>
              <a:cs typeface="+mn-ea"/>
              <a:sym typeface="+mn-lt"/>
            </a:endParaRPr>
          </a:p>
        </p:txBody>
      </p:sp>
      <p:sp>
        <p:nvSpPr>
          <p:cNvPr id="17" name="文本框 16"/>
          <p:cNvSpPr txBox="1"/>
          <p:nvPr/>
        </p:nvSpPr>
        <p:spPr>
          <a:xfrm>
            <a:off x="6337932" y="4251578"/>
            <a:ext cx="4745149" cy="77328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t>视频可供</a:t>
            </a:r>
            <a:r>
              <a:rPr lang="zh-CN" altLang="zh-CN" sz="1600" dirty="0"/>
              <a:t>供用户观看、点评、分享</a:t>
            </a:r>
            <a:endParaRPr lang="en-US" altLang="zh-CN" sz="1600" dirty="0"/>
          </a:p>
          <a:p>
            <a:pPr marL="285750" indent="-285750">
              <a:lnSpc>
                <a:spcPct val="150000"/>
              </a:lnSpc>
              <a:buFont typeface="Arial" panose="020B0604020202020204" pitchFamily="34" charset="0"/>
              <a:buChar char="•"/>
            </a:pPr>
            <a:r>
              <a:rPr lang="zh-CN" altLang="zh-CN" sz="1600" dirty="0"/>
              <a:t>让用户在短时间内获取到更多的营销信息</a:t>
            </a:r>
            <a:endParaRPr lang="zh-CN" altLang="en-US" sz="1600" dirty="0">
              <a:solidFill>
                <a:schemeClr val="tx1">
                  <a:lumMod val="85000"/>
                  <a:lumOff val="15000"/>
                </a:schemeClr>
              </a:solidFill>
              <a:cs typeface="+mn-ea"/>
              <a:sym typeface="+mn-lt"/>
            </a:endParaRPr>
          </a:p>
        </p:txBody>
      </p:sp>
      <p:sp>
        <p:nvSpPr>
          <p:cNvPr id="18" name="文本框 17"/>
          <p:cNvSpPr txBox="1"/>
          <p:nvPr/>
        </p:nvSpPr>
        <p:spPr>
          <a:xfrm>
            <a:off x="6371450" y="5200879"/>
            <a:ext cx="3213431" cy="369332"/>
          </a:xfrm>
          <a:prstGeom prst="rect">
            <a:avLst/>
          </a:prstGeom>
          <a:noFill/>
        </p:spPr>
        <p:txBody>
          <a:bodyPr wrap="square" rtlCol="0">
            <a:spAutoFit/>
          </a:bodyPr>
          <a:lstStyle/>
          <a:p>
            <a:r>
              <a:rPr lang="zh-CN" altLang="zh-CN" b="1" dirty="0">
                <a:solidFill>
                  <a:srgbClr val="006BB6"/>
                </a:solidFill>
              </a:rPr>
              <a:t>传播速度快、成本低廉</a:t>
            </a:r>
            <a:endParaRPr lang="zh-CN" altLang="en-US" b="1" dirty="0">
              <a:solidFill>
                <a:srgbClr val="006BB6"/>
              </a:solidFill>
              <a:cs typeface="+mn-ea"/>
              <a:sym typeface="+mn-lt"/>
            </a:endParaRPr>
          </a:p>
        </p:txBody>
      </p:sp>
      <p:sp>
        <p:nvSpPr>
          <p:cNvPr id="19" name="文本框 18"/>
          <p:cNvSpPr txBox="1"/>
          <p:nvPr/>
        </p:nvSpPr>
        <p:spPr>
          <a:xfrm>
            <a:off x="6337795" y="5572712"/>
            <a:ext cx="4745149" cy="77328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zh-CN" sz="1600" dirty="0"/>
              <a:t>只需要付出相对低廉的价格</a:t>
            </a:r>
            <a:r>
              <a:rPr lang="zh-CN" altLang="en-US" sz="1600" dirty="0"/>
              <a:t>来</a:t>
            </a:r>
            <a:r>
              <a:rPr lang="zh-CN" altLang="zh-CN" sz="1600" dirty="0"/>
              <a:t>制作一条</a:t>
            </a:r>
            <a:r>
              <a:rPr lang="en-US" altLang="zh-CN" sz="1600" dirty="0"/>
              <a:t>3</a:t>
            </a:r>
            <a:r>
              <a:rPr lang="zh-CN" altLang="zh-CN" sz="1600" dirty="0"/>
              <a:t>分钟左右的视频</a:t>
            </a:r>
            <a:r>
              <a:rPr lang="zh-CN" altLang="en-US" sz="1600" dirty="0"/>
              <a:t>，</a:t>
            </a:r>
            <a:r>
              <a:rPr lang="zh-CN" altLang="en-US" sz="1600" dirty="0">
                <a:solidFill>
                  <a:schemeClr val="tx1">
                    <a:lumMod val="85000"/>
                    <a:lumOff val="15000"/>
                  </a:schemeClr>
                </a:solidFill>
                <a:cs typeface="+mn-ea"/>
                <a:sym typeface="+mn-lt"/>
              </a:rPr>
              <a:t>上传后即可被全网用户观看</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269158"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8484" y="3256240"/>
            <a:ext cx="2203450" cy="258254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5" name="文本框 24"/>
          <p:cNvSpPr txBox="1"/>
          <p:nvPr>
            <p:custDataLst>
              <p:tags r:id="rId1"/>
            </p:custDataLst>
          </p:nvPr>
        </p:nvSpPr>
        <p:spPr>
          <a:xfrm>
            <a:off x="7191375" y="2220595"/>
            <a:ext cx="1792605" cy="398780"/>
          </a:xfrm>
          <a:prstGeom prst="rect">
            <a:avLst/>
          </a:prstGeom>
          <a:noFill/>
        </p:spPr>
        <p:txBody>
          <a:bodyPr wrap="square" rtlCol="0">
            <a:spAutoFit/>
          </a:bodyPr>
          <a:lstStyle/>
          <a:p>
            <a:r>
              <a:rPr lang="zh-CN" altLang="en-US" sz="2000" dirty="0">
                <a:solidFill>
                  <a:srgbClr val="006BB6"/>
                </a:solidFill>
                <a:cs typeface="+mn-ea"/>
                <a:sym typeface="+mn-lt"/>
              </a:rPr>
              <a:t>视频广告营销</a:t>
            </a:r>
          </a:p>
        </p:txBody>
      </p:sp>
      <p:sp>
        <p:nvSpPr>
          <p:cNvPr id="26" name="文本框 25"/>
          <p:cNvSpPr txBox="1"/>
          <p:nvPr>
            <p:custDataLst>
              <p:tags r:id="rId2"/>
            </p:custDataLst>
          </p:nvPr>
        </p:nvSpPr>
        <p:spPr>
          <a:xfrm>
            <a:off x="7191375" y="2589530"/>
            <a:ext cx="3917315" cy="156845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常规广告，如移动视频广告</a:t>
            </a: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贴片广告，插入在公开热播的电视剧、电影、网络视频中的广告</a:t>
            </a:r>
          </a:p>
          <a:p>
            <a:pPr marL="285750" indent="-285750">
              <a:lnSpc>
                <a:spcPct val="150000"/>
              </a:lnSpc>
              <a:buFont typeface="Arial" panose="020B0604020202020204" pitchFamily="34" charset="0"/>
              <a:buChar char="•"/>
            </a:pPr>
            <a:r>
              <a:rPr lang="zh-CN" altLang="en-US" sz="1600" dirty="0">
                <a:solidFill>
                  <a:schemeClr val="tx1">
                    <a:lumMod val="75000"/>
                    <a:lumOff val="25000"/>
                  </a:schemeClr>
                </a:solidFill>
                <a:cs typeface="+mn-ea"/>
                <a:sym typeface="+mn-lt"/>
              </a:rPr>
              <a:t>植入广告，插入到热播节目中的广告</a:t>
            </a:r>
          </a:p>
        </p:txBody>
      </p:sp>
      <p:sp>
        <p:nvSpPr>
          <p:cNvPr id="27" name="文本框 26"/>
          <p:cNvSpPr txBox="1"/>
          <p:nvPr>
            <p:custDataLst>
              <p:tags r:id="rId3"/>
            </p:custDataLst>
          </p:nvPr>
        </p:nvSpPr>
        <p:spPr>
          <a:xfrm>
            <a:off x="5127300" y="4753516"/>
            <a:ext cx="1305560" cy="398780"/>
          </a:xfrm>
          <a:prstGeom prst="rect">
            <a:avLst/>
          </a:prstGeom>
          <a:noFill/>
        </p:spPr>
        <p:txBody>
          <a:bodyPr wrap="square" rtlCol="0">
            <a:spAutoFit/>
          </a:bodyPr>
          <a:lstStyle/>
          <a:p>
            <a:r>
              <a:rPr lang="zh-CN" altLang="en-US" sz="2000" dirty="0">
                <a:solidFill>
                  <a:srgbClr val="006BB6"/>
                </a:solidFill>
                <a:cs typeface="+mn-ea"/>
                <a:sym typeface="+mn-lt"/>
              </a:rPr>
              <a:t>直播营销</a:t>
            </a:r>
          </a:p>
        </p:txBody>
      </p:sp>
      <p:sp>
        <p:nvSpPr>
          <p:cNvPr id="28" name="文本框 27"/>
          <p:cNvSpPr txBox="1"/>
          <p:nvPr>
            <p:custDataLst>
              <p:tags r:id="rId4"/>
            </p:custDataLst>
          </p:nvPr>
        </p:nvSpPr>
        <p:spPr>
          <a:xfrm>
            <a:off x="5179695" y="5028474"/>
            <a:ext cx="3243991" cy="583565"/>
          </a:xfrm>
          <a:prstGeom prst="rect">
            <a:avLst/>
          </a:prstGeom>
          <a:noFill/>
        </p:spPr>
        <p:txBody>
          <a:bodyPr wrap="square" rtlCol="0">
            <a:spAutoFit/>
          </a:bodyPr>
          <a:lstStyle/>
          <a:p>
            <a:pPr>
              <a:lnSpc>
                <a:spcPct val="200000"/>
              </a:lnSpc>
            </a:pPr>
            <a:r>
              <a:rPr lang="zh-CN" altLang="en-US" sz="1600" dirty="0">
                <a:solidFill>
                  <a:schemeClr val="tx1">
                    <a:lumMod val="75000"/>
                    <a:lumOff val="25000"/>
                  </a:schemeClr>
                </a:solidFill>
                <a:cs typeface="+mn-ea"/>
                <a:sym typeface="+mn-lt"/>
              </a:rPr>
              <a:t>在直播中插入广告的营销模式</a:t>
            </a:r>
          </a:p>
        </p:txBody>
      </p:sp>
      <p:sp>
        <p:nvSpPr>
          <p:cNvPr id="29" name="文本框 28"/>
          <p:cNvSpPr txBox="1"/>
          <p:nvPr>
            <p:custDataLst>
              <p:tags r:id="rId5"/>
            </p:custDataLst>
          </p:nvPr>
        </p:nvSpPr>
        <p:spPr>
          <a:xfrm>
            <a:off x="3186430" y="2279877"/>
            <a:ext cx="1880235" cy="398780"/>
          </a:xfrm>
          <a:prstGeom prst="rect">
            <a:avLst/>
          </a:prstGeom>
          <a:noFill/>
        </p:spPr>
        <p:txBody>
          <a:bodyPr wrap="square" rtlCol="0">
            <a:spAutoFit/>
          </a:bodyPr>
          <a:lstStyle/>
          <a:p>
            <a:pPr algn="r"/>
            <a:r>
              <a:rPr lang="zh-CN" altLang="en-US" sz="2000" dirty="0">
                <a:solidFill>
                  <a:srgbClr val="006BB6"/>
                </a:solidFill>
                <a:cs typeface="+mn-ea"/>
                <a:sym typeface="+mn-lt"/>
              </a:rPr>
              <a:t>短视频营销</a:t>
            </a:r>
          </a:p>
        </p:txBody>
      </p:sp>
      <p:sp>
        <p:nvSpPr>
          <p:cNvPr id="30" name="文本框 29"/>
          <p:cNvSpPr txBox="1"/>
          <p:nvPr>
            <p:custDataLst>
              <p:tags r:id="rId6"/>
            </p:custDataLst>
          </p:nvPr>
        </p:nvSpPr>
        <p:spPr>
          <a:xfrm>
            <a:off x="1698625" y="2624682"/>
            <a:ext cx="3481070" cy="829945"/>
          </a:xfrm>
          <a:prstGeom prst="rect">
            <a:avLst/>
          </a:prstGeom>
          <a:noFill/>
        </p:spPr>
        <p:txBody>
          <a:bodyPr wrap="square" rtlCol="0">
            <a:spAutoFit/>
          </a:bodyPr>
          <a:lstStyle/>
          <a:p>
            <a:pPr algn="r">
              <a:lnSpc>
                <a:spcPct val="150000"/>
              </a:lnSpc>
            </a:pPr>
            <a:r>
              <a:rPr lang="zh-CN" altLang="en-US" sz="1600" dirty="0">
                <a:solidFill>
                  <a:schemeClr val="tx1">
                    <a:lumMod val="75000"/>
                    <a:lumOff val="25000"/>
                  </a:schemeClr>
                </a:solidFill>
                <a:cs typeface="+mn-ea"/>
                <a:sym typeface="+mn-lt"/>
              </a:rPr>
              <a:t>采用短视频+社交+互联网的传播方式，是目前最为火爆的视频营销类型</a:t>
            </a:r>
          </a:p>
        </p:txBody>
      </p:sp>
      <p:sp>
        <p:nvSpPr>
          <p:cNvPr id="49" name="文本框 48"/>
          <p:cNvSpPr txBox="1"/>
          <p:nvPr>
            <p:custDataLst>
              <p:tags r:id="rId7"/>
            </p:custDataLst>
          </p:nvPr>
        </p:nvSpPr>
        <p:spPr>
          <a:xfrm>
            <a:off x="4326255" y="927100"/>
            <a:ext cx="3284855" cy="535305"/>
          </a:xfrm>
          <a:prstGeom prst="rect">
            <a:avLst/>
          </a:prstGeom>
          <a:noFill/>
          <a:ln w="9525">
            <a:noFill/>
          </a:ln>
        </p:spPr>
        <p:txBody>
          <a:bodyPr wrap="square" rtlCol="0">
            <a:noAutofit/>
          </a:bodyPr>
          <a:lstStyle/>
          <a:p>
            <a:pPr indent="0" algn="l">
              <a:lnSpc>
                <a:spcPct val="150000"/>
              </a:lnSpc>
            </a:pPr>
            <a:r>
              <a:rPr lang="zh-CN" altLang="en-US" sz="2400" b="1" dirty="0">
                <a:solidFill>
                  <a:srgbClr val="2E75B6"/>
                </a:solidFill>
                <a:latin typeface="黑体" panose="02010609060101010101" charset="-122"/>
                <a:ea typeface="黑体" panose="02010609060101010101" charset="-122"/>
                <a:cs typeface="黑体" panose="02010609060101010101" charset="-122"/>
              </a:rPr>
              <a:t>互联网视频营销的类型</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会议室背景简约商业计划书PPT模板"/>
  <p:tag name="KSO_WPP_MARK_KEY" val="ae0f7bd2-0d1e-4d66-bb92-3b8383cb6650"/>
  <p:tag name="COMMONDATA" val="eyJjb3VudCI6OTEsImhkaWQiOiJlNWI1MGNlODAwYzEwNjg1MTY2MGRiNDY0MDYwMmM5YSIsInVzZXJDb3VudCI6MX0="/>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684_4*n_h_h_f*1_2_3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684_4*n_h_h_i*1_2_3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VALUE" val="162*1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684_4*n_h_h_x*1_2_3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684_4*n_h_h_i*1_2_1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684_4*n_h_h_i*1_2_1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VALUE" val="159*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684_4*n_h_h_x*1_2_1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684_4*n_h_i*1_1_1"/>
  <p:tag name="KSO_WM_TEMPLATE_CATEGORY" val="diagram"/>
  <p:tag name="KSO_WM_TEMPLATE_INDEX" val="202276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684_4*n_h_i*1_1_2"/>
  <p:tag name="KSO_WM_TEMPLATE_CATEGORY" val="diagram"/>
  <p:tag name="KSO_WM_TEMPLATE_INDEX" val="20227684"/>
  <p:tag name="KSO_WM_UNIT_LAYERLEVEL" val="1_1_1"/>
  <p:tag name="KSO_WM_TAG_VERSION" val="1.0"/>
  <p:tag name="KSO_WM_BEAUTIFY_FLAG" val="#wm#"/>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684_4*n_h_a*1_1_1"/>
  <p:tag name="KSO_WM_TEMPLATE_CATEGORY" val="diagram"/>
  <p:tag name="KSO_WM_TEMPLATE_INDEX" val="20227684"/>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UNIT_DIAGRAM_SCHEMECOLOR_ID" val="2"/>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7684_4*n_h_f*1_1_1"/>
  <p:tag name="KSO_WM_TEMPLATE_CATEGORY" val="diagram"/>
  <p:tag name="KSO_WM_TEMPLATE_INDEX" val="20227684"/>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2"/>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684_4*n_h_i*1_1_3"/>
  <p:tag name="KSO_WM_TEMPLATE_CATEGORY" val="diagram"/>
  <p:tag name="KSO_WM_TEMPLATE_INDEX" val="2022768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2"/>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684_4*n_h_h_a*1_2_2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684_4*n_h_h_f*1_2_2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684_4*n_h_h_i*1_2_2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684_4*n_h_h_i*1_2_2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VALUE" val="159*1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684_4*n_h_h_x*1_2_2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684_4*n_h_h_a*1_2_1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684_4*n_h_h_f*1_2_1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684_4*n_h_h_i*1_2_3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4091,&quot;width&quot;:4842}"/>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684_4*n_h_h_a*1_2_3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wrap="square">
        <a:spAutoFit/>
      </a:bodyPr>
      <a:lstStyle>
        <a:defPPr indent="0" algn="l">
          <a:lnSpc>
            <a:spcPct val="150000"/>
          </a:lnSpc>
          <a:defRPr sz="1600" b="0" dirty="0">
            <a:latin typeface="黑体" panose="02010609060101010101" charset="-122"/>
            <a:ea typeface="黑体" panose="02010609060101010101" charset="-122"/>
            <a:cs typeface="黑体" panose="02010609060101010101"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2750</Words>
  <Application>Microsoft Office PowerPoint</Application>
  <PresentationFormat>宽屏</PresentationFormat>
  <Paragraphs>382</Paragraphs>
  <Slides>45</Slides>
  <Notes>37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45</vt:i4>
      </vt:variant>
    </vt:vector>
  </HeadingPairs>
  <TitlesOfParts>
    <vt:vector size="52" baseType="lpstr">
      <vt:lpstr>黑体</vt:lpstr>
      <vt:lpstr>思源黑体 CN Bold</vt:lpstr>
      <vt:lpstr>思源黑体 CN Regular</vt:lpstr>
      <vt:lpstr>Arial</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creator/>
  <cp:lastModifiedBy/>
  <cp:revision>96</cp:revision>
  <dcterms:created xsi:type="dcterms:W3CDTF">2016-11-25T05:04:00Z</dcterms:created>
  <dcterms:modified xsi:type="dcterms:W3CDTF">2023-07-25T05:20:13Z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TemplateUUID">
    <vt:lpwstr>v1.0_mb_r71JMimSCLxhtbeU4Z5Sdg==</vt:lpwstr>
  </property>
  <property fmtid="{D5CDD505-2E9C-101B-9397-08002B2CF9AE}" pid="4" name="ICV">
    <vt:lpwstr>56C3830039E6468B860C9A249DCF46F7</vt:lpwstr>
  </property>
</Properties>
</file>