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283" r:id="rId3"/>
    <p:sldId id="284" r:id="rId4"/>
  </p:sldIdLst>
  <p:sldSz cx="12192000" cy="6858000"/>
  <p:notesSz cx="6858000" cy="9144000"/>
  <p:custDataLst>
    <p:tags r:id="rId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4" userDrawn="1">
          <p15:clr>
            <a:srgbClr val="A4A3A4"/>
          </p15:clr>
        </p15:guide>
        <p15:guide id="2" pos="378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44"/>
        <p:guide pos="3784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gs" Target="tags/tag63.xml"/><Relationship Id="rId8" Type="http://schemas.openxmlformats.org/officeDocument/2006/relationships/tableStyles" Target="tableStyles.xml"/><Relationship Id="rId7" Type="http://schemas.openxmlformats.org/officeDocument/2006/relationships/viewProps" Target="viewProps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9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090" y="709295"/>
            <a:ext cx="6309360" cy="465455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7019290" y="1123950"/>
            <a:ext cx="4026535" cy="45739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1.(1)</a:t>
            </a:r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将</a:t>
            </a:r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“</a:t>
            </a:r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彩</a:t>
            </a:r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”</a:t>
            </a:r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修改为</a:t>
            </a:r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“</a:t>
            </a:r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采</a:t>
            </a:r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”(2)</a:t>
            </a:r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将</a:t>
            </a:r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“</a:t>
            </a:r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开</a:t>
            </a:r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”</a:t>
            </a:r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与</a:t>
            </a:r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“</a:t>
            </a:r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展</a:t>
            </a:r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”</a:t>
            </a:r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对调</a:t>
            </a:r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2.</a:t>
            </a:r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在</a:t>
            </a:r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“</a:t>
            </a:r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参观了</a:t>
            </a:r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”</a:t>
            </a:r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前增补</a:t>
            </a:r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“</a:t>
            </a:r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我</a:t>
            </a:r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”</a:t>
            </a:r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或</a:t>
            </a:r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“</a:t>
            </a:r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我们</a:t>
            </a:r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”;</a:t>
            </a:r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将</a:t>
            </a:r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“</a:t>
            </a:r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一个</a:t>
            </a:r>
            <a:endParaRPr lang="zh-CN" altLang="en-US" sz="1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  <a:p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个</a:t>
            </a:r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”</a:t>
            </a:r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移动到</a:t>
            </a:r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“</a:t>
            </a:r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感人的英雄故事</a:t>
            </a:r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”</a:t>
            </a:r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前；将</a:t>
            </a:r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“</a:t>
            </a:r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历使</a:t>
            </a:r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”</a:t>
            </a:r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的</a:t>
            </a:r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“</a:t>
            </a:r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使</a:t>
            </a:r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”</a:t>
            </a:r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修改为</a:t>
            </a:r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“</a:t>
            </a:r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史</a:t>
            </a:r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”</a:t>
            </a:r>
            <a:endParaRPr lang="en-US" altLang="zh-CN" sz="1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  <a:p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3.</a:t>
            </a:r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将</a:t>
            </a:r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“</a:t>
            </a:r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失眠</a:t>
            </a:r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”</a:t>
            </a:r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修改为</a:t>
            </a:r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“</a:t>
            </a:r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睡眠</a:t>
            </a:r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”;</a:t>
            </a:r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将</a:t>
            </a:r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“</a:t>
            </a:r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日光</a:t>
            </a:r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”</a:t>
            </a:r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与</a:t>
            </a:r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“</a:t>
            </a:r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向着</a:t>
            </a:r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” </a:t>
            </a:r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对调</a:t>
            </a:r>
            <a:endParaRPr lang="zh-CN" altLang="en-US" sz="1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  <a:p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4.</a:t>
            </a:r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将</a:t>
            </a:r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“</a:t>
            </a:r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节日</a:t>
            </a:r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"</a:t>
            </a:r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与</a:t>
            </a:r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“</a:t>
            </a:r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传统</a:t>
            </a:r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”</a:t>
            </a:r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对调；删除</a:t>
            </a:r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“……”</a:t>
            </a:r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或者</a:t>
            </a:r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“</a:t>
            </a:r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等</a:t>
            </a:r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”;</a:t>
            </a:r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将</a:t>
            </a:r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“</a:t>
            </a:r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看到</a:t>
            </a:r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”</a:t>
            </a:r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修改为</a:t>
            </a:r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“</a:t>
            </a:r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闻到</a:t>
            </a:r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”</a:t>
            </a:r>
            <a:endParaRPr lang="en-US" altLang="zh-CN" sz="1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  <a:p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5.</a:t>
            </a:r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将</a:t>
            </a:r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“</a:t>
            </a:r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用右手</a:t>
            </a:r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”</a:t>
            </a:r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与</a:t>
            </a:r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“</a:t>
            </a:r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紧握住线轴</a:t>
            </a:r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”</a:t>
            </a:r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对调；在</a:t>
            </a:r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“</a:t>
            </a:r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兴奋</a:t>
            </a:r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” </a:t>
            </a:r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前增补</a:t>
            </a:r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“</a:t>
            </a:r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我</a:t>
            </a:r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”</a:t>
            </a:r>
            <a:endParaRPr lang="en-US" altLang="zh-CN" sz="1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  <a:p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6.</a:t>
            </a:r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将</a:t>
            </a:r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“</a:t>
            </a:r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乌云密布</a:t>
            </a:r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”</a:t>
            </a:r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与</a:t>
            </a:r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“</a:t>
            </a:r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天空中</a:t>
            </a:r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”</a:t>
            </a:r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对调；删除</a:t>
            </a:r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“</a:t>
            </a:r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大概</a:t>
            </a:r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”; </a:t>
            </a:r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在</a:t>
            </a:r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“</a:t>
            </a:r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家里</a:t>
            </a:r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”</a:t>
            </a:r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后增补</a:t>
            </a:r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“</a:t>
            </a:r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跑</a:t>
            </a:r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”;</a:t>
            </a:r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将</a:t>
            </a:r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“</a:t>
            </a:r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中于</a:t>
            </a:r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”</a:t>
            </a:r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中的</a:t>
            </a:r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“</a:t>
            </a:r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中</a:t>
            </a:r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”</a:t>
            </a:r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修</a:t>
            </a:r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改为</a:t>
            </a:r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“</a:t>
            </a:r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终</a:t>
            </a:r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”</a:t>
            </a:r>
            <a:endParaRPr lang="en-US" altLang="zh-CN" sz="1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  <a:p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7.</a:t>
            </a:r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将</a:t>
            </a:r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“</a:t>
            </a:r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骄小</a:t>
            </a:r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”</a:t>
            </a:r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中的</a:t>
            </a:r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“</a:t>
            </a:r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骄</a:t>
            </a:r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”</a:t>
            </a:r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修改为</a:t>
            </a:r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“</a:t>
            </a:r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娇</a:t>
            </a:r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”;</a:t>
            </a:r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删除</a:t>
            </a:r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“</a:t>
            </a:r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身披</a:t>
            </a:r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” </a:t>
            </a:r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或</a:t>
            </a:r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“</a:t>
            </a:r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穿着</a:t>
            </a:r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”;</a:t>
            </a:r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将</a:t>
            </a:r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“</a:t>
            </a:r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悠闲地</a:t>
            </a:r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”</a:t>
            </a:r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与</a:t>
            </a:r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“</a:t>
            </a:r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经常</a:t>
            </a:r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”</a:t>
            </a:r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对调</a:t>
            </a:r>
            <a:endParaRPr lang="zh-CN" altLang="en-US" sz="1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  <a:p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8.</a:t>
            </a:r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将</a:t>
            </a:r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“</a:t>
            </a:r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象</a:t>
            </a:r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”</a:t>
            </a:r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修改为</a:t>
            </a:r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“</a:t>
            </a:r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像</a:t>
            </a:r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”;</a:t>
            </a:r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将</a:t>
            </a:r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“</a:t>
            </a:r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片</a:t>
            </a:r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”</a:t>
            </a:r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修改为</a:t>
            </a:r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“</a:t>
            </a:r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条</a:t>
            </a:r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”;</a:t>
            </a:r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将</a:t>
            </a:r>
            <a:endParaRPr lang="zh-CN" altLang="en-US" sz="1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  <a:p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“</a:t>
            </a:r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蜜蜜</a:t>
            </a:r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”</a:t>
            </a:r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修改为</a:t>
            </a:r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“</a:t>
            </a:r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密密</a:t>
            </a:r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”;</a:t>
            </a:r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将</a:t>
            </a:r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“</a:t>
            </a:r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一阵秋风吹过，小</a:t>
            </a:r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麦黄了，农民们高兴地收割。</a:t>
            </a:r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”</a:t>
            </a:r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一句移动到</a:t>
            </a:r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“</a:t>
            </a:r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瑞</a:t>
            </a:r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冬到来</a:t>
            </a:r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”</a:t>
            </a:r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前；删除</a:t>
            </a:r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“</a:t>
            </a:r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愉快</a:t>
            </a:r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”</a:t>
            </a:r>
            <a:endParaRPr lang="en-US" altLang="zh-CN" sz="1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9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41320" y="1348740"/>
            <a:ext cx="6309360" cy="416052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Mzk5YzUwMTgwMDk5Yzc3ZGFiYTA2M2E5ZTljZmFlMjk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367</Words>
  <Application>WPS 演示</Application>
  <PresentationFormat>宽屏</PresentationFormat>
  <Paragraphs>10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12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1_WPS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 </cp:lastModifiedBy>
  <cp:revision>177</cp:revision>
  <dcterms:created xsi:type="dcterms:W3CDTF">2019-06-19T02:08:00Z</dcterms:created>
  <dcterms:modified xsi:type="dcterms:W3CDTF">2025-02-09T06:19:34Z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43CBB0B2782641DF9655A0050D5590D9_13</vt:lpwstr>
  </property>
</Properties>
</file>