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5" r:id="rId3"/>
    <p:sldId id="286" r:id="rId4"/>
    <p:sldId id="287" r:id="rId5"/>
    <p:sldId id="288" r:id="rId6"/>
    <p:sldId id="289" r:id="rId7"/>
    <p:sldId id="291" r:id="rId8"/>
    <p:sldId id="292" r:id="rId9"/>
    <p:sldId id="29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8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3385" y="828675"/>
            <a:ext cx="8943975" cy="33610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57475" y="358140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56585" y="3596005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95370" y="359092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2765" y="360108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1495" y="3601085"/>
            <a:ext cx="508635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28230" y="3620135"/>
            <a:ext cx="562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9075" y="360108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76310" y="360108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2260" y="1158875"/>
            <a:ext cx="9738995" cy="25292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69385" y="199136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5665" y="297815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29780" y="197231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43645" y="1962785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45585" y="3002280"/>
            <a:ext cx="44259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68950" y="300228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48395" y="3002280"/>
            <a:ext cx="50863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34990" y="1972310"/>
            <a:ext cx="442595" cy="4362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905" y="1009650"/>
            <a:ext cx="9344025" cy="279908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816985" y="2028825"/>
            <a:ext cx="1511935" cy="8337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816985" y="2479040"/>
            <a:ext cx="1511935" cy="8337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816985" y="2077720"/>
            <a:ext cx="1406525" cy="78486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922395" y="2479040"/>
            <a:ext cx="1406525" cy="78486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125460" y="2029460"/>
            <a:ext cx="1092200" cy="7854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58785" y="2478405"/>
            <a:ext cx="1092200" cy="7854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144510" y="2058670"/>
            <a:ext cx="967740" cy="7753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249920" y="2488565"/>
            <a:ext cx="967740" cy="77533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5420" y="1078865"/>
            <a:ext cx="9675495" cy="2773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64840" y="201104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703830" y="321564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5020" y="259524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36030" y="321564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57690" y="201104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034780" y="259524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309370" y="946785"/>
            <a:ext cx="9717405" cy="5024120"/>
            <a:chOff x="1670" y="1883"/>
            <a:chExt cx="15303" cy="7912"/>
          </a:xfrm>
        </p:grpSpPr>
        <p:pic>
          <p:nvPicPr>
            <p:cNvPr id="2" name="图片 1" descr="3、课堂小作业数学一年级下册R(主书)(已转曲)_23_04"/>
            <p:cNvPicPr>
              <a:picLocks noChangeAspect="1"/>
            </p:cNvPicPr>
            <p:nvPr/>
          </p:nvPicPr>
          <p:blipFill>
            <a:blip r:embed="rId1"/>
            <a:srcRect r="12951"/>
            <a:stretch>
              <a:fillRect/>
            </a:stretch>
          </p:blipFill>
          <p:spPr>
            <a:xfrm>
              <a:off x="1670" y="1883"/>
              <a:ext cx="13332" cy="2666"/>
            </a:xfrm>
            <a:prstGeom prst="rect">
              <a:avLst/>
            </a:prstGeom>
          </p:spPr>
        </p:pic>
        <p:pic>
          <p:nvPicPr>
            <p:cNvPr id="3" name="图片 2" descr="3、课堂小作业数学一年级下册R(主书)(已转曲)_24_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87" y="4173"/>
              <a:ext cx="14986" cy="5622"/>
            </a:xfrm>
            <a:prstGeom prst="rect">
              <a:avLst/>
            </a:prstGeom>
          </p:spPr>
        </p:pic>
      </p:grpSp>
      <p:sp>
        <p:nvSpPr>
          <p:cNvPr id="18" name="文本框 17"/>
          <p:cNvSpPr txBox="1"/>
          <p:nvPr/>
        </p:nvSpPr>
        <p:spPr>
          <a:xfrm>
            <a:off x="7767955" y="1533525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35265" y="2620645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55455" y="3636010"/>
            <a:ext cx="410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2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1110615"/>
            <a:ext cx="9433560" cy="207962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83890" y="165735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44490" y="166687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47305" y="167703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907905" y="167703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900" y="217551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31510" y="2174875"/>
            <a:ext cx="62357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915275" y="2165350"/>
            <a:ext cx="518795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109200" y="2141855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529965" y="269367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12790" y="2682875"/>
            <a:ext cx="54229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79740" y="2644140"/>
            <a:ext cx="54229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2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0118725" y="2674620"/>
            <a:ext cx="461010" cy="426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8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2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5300" y="1052195"/>
            <a:ext cx="8661400" cy="364172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930525" y="25406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39795" y="412051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58895" y="25501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7870" y="254952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51755" y="2585720"/>
            <a:ext cx="505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30525" y="410210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9370" y="410146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47870" y="409130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1755" y="4119880"/>
            <a:ext cx="505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支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39795" y="255270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2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990600"/>
            <a:ext cx="8846185" cy="3680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66055" y="148590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43985" y="212852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25140" y="276987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4730" y="27876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52875" y="276987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71060" y="276987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85105" y="4104640"/>
            <a:ext cx="505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210685" y="341122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25140" y="4034155"/>
            <a:ext cx="638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3460" y="406273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000500" y="405257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09160" y="405257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66055" y="2808605"/>
            <a:ext cx="5054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120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楷体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2025-02-14T07:55:56Z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