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099185"/>
            <a:ext cx="9076055" cy="47701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79395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3955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5510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6730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1290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7450" y="4840605"/>
            <a:ext cx="6807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248410"/>
            <a:ext cx="8735060" cy="444246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10685" y="2566035"/>
            <a:ext cx="1609090" cy="2609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210685" y="2928620"/>
            <a:ext cx="1638300" cy="94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181475" y="2943225"/>
            <a:ext cx="1667510" cy="21164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704330" y="2508250"/>
            <a:ext cx="1682115" cy="2174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747510" y="3885565"/>
            <a:ext cx="1682115" cy="811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76720" y="4711700"/>
            <a:ext cx="1609725" cy="2178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770" y="1200150"/>
            <a:ext cx="9936480" cy="45307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098675" y="4367530"/>
            <a:ext cx="2854960" cy="11830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&gt;180      249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&gt;240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180+240=420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400&lt;420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，钱不够。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0700" y="4137025"/>
            <a:ext cx="3395345" cy="1891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解析：把182看成180，把249看240，180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240=420(元)，180元和240元都比原价格低，它们的和还比400元多，所以用400元买这套办公桌椅不够。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1695450"/>
            <a:ext cx="10200640" cy="36258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23085" y="4396105"/>
            <a:ext cx="3561715" cy="1023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&gt;190     209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&gt;200   322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&gt;320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+200+320=710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700&lt;710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，钱不够。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062355"/>
            <a:ext cx="8613140" cy="53568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83205" y="3137535"/>
            <a:ext cx="2614930" cy="711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207≈210    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492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≈490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+490=700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（杯）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0645" y="5073650"/>
            <a:ext cx="5401310" cy="9982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大约还剩下多少个汉堡？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228≈230      191≈190   230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190=40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（个）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1885" y="5868670"/>
            <a:ext cx="7296785" cy="550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根据题目中的已知信息提出相关的数学问题并解答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1885" y="3848735"/>
            <a:ext cx="8508365" cy="659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解析：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把上午和下午卖出饮品的数量估成与它们接近的几百几十或整百数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再进行计算。</a:t>
            </a:r>
            <a:endParaRPr 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0940" y="4662805"/>
            <a:ext cx="1857375" cy="4108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（答案不唯一）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190" y="1082675"/>
            <a:ext cx="9250045" cy="4878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3115" y="4369435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一年级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9820" y="4369435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四年级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115" y="4869180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二年级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9820" y="4869180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五年级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3115" y="5368925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三年级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9820" y="5368925"/>
            <a:ext cx="108648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六年级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WPS 演示</Application>
  <PresentationFormat>宽屏</PresentationFormat>
  <Paragraphs>49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187</cp:revision>
  <dcterms:created xsi:type="dcterms:W3CDTF">2019-06-19T02:08:00Z</dcterms:created>
  <dcterms:modified xsi:type="dcterms:W3CDTF">2024-09-02T03:05:42Z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57A25E9EC6214445B9DC72FF36811A97_13</vt:lpwstr>
  </property>
</Properties>
</file>