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8" r:id="rId36"/>
    <p:sldId id="291" r:id="rId37"/>
    <p:sldId id="292" r:id="rId38"/>
    <p:sldId id="293" r:id="rId39"/>
    <p:sldId id="294" r:id="rId40"/>
    <p:sldId id="295" r:id="rId4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759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88ef3c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993E14D-758D-4D28-A9E4-DF9F63ACB4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4~6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88ef3c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006A447-B8EB-4864-9ADE-80A1FBF1B49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71c4da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19b24e5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c8aa2f1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ba8e4dc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71c4dade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19b24e56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c8aa2f18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1" name="MasterShapeName?linknodeid=7ba8e4dcd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4~6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88ef3c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B66BD8B-08F9-4CCD-96D8-F635FCDF115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71c4da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19b24e5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c8aa2f1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ba8e4dc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71c4dade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19b24e56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c8aa2f18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1" name="MasterShapeName?linknodeid=7ba8e4dcd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4~6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3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25B2F25-17C3-C49C-09D9-AE9C43DECD8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245AA01-FA44-4B45-9332-00472572A55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145C20C-404E-45DF-A500-FF9E3705A2C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71c4da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19b24e5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c8aa2f1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ba8e4dc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71c4dade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19b24e56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c8aa2f18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1" name="MasterShapeName?linknodeid=7ba8e4dcd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67A62BC-983F-44CB-8B79-8D402813A26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71c4da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19b24e5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c8aa2f1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ba8e4dc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71c4dade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319b24e56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c8aa2f18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1" name="MasterShapeName?linknodeid=7ba8e4dcd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6_1#47c690aeb?vaa=1&amp;vcp=1&amp;pid=41fa28c90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上同一所学校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在学校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课后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怎样；如何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体育明星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3" name="QB_6_AN.1_1#47c690aeb.blank?vaa=1&amp;vcp=1&amp;pid=41fa28c90&amp;color=0,0,0&amp;vpa=29&amp;vtp=1&amp;vaab=1&amp;bbb=1"/>
          <p:cNvSpPr/>
          <p:nvPr/>
        </p:nvSpPr>
        <p:spPr>
          <a:xfrm>
            <a:off x="3102515" y="1527524"/>
            <a:ext cx="36909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endParaRPr lang="en-US" altLang="zh-CN" sz="2800" dirty="0"/>
          </a:p>
        </p:txBody>
      </p:sp>
      <p:sp>
        <p:nvSpPr>
          <p:cNvPr id="5" name="QB_6_AN.2_1#47c690aeb.blank?vaa=1&amp;vcp=1&amp;pid=41fa28c90&amp;color=0,0,0&amp;vpa=30&amp;vtp=1&amp;vaab=1&amp;bbb=1"/>
          <p:cNvSpPr/>
          <p:nvPr/>
        </p:nvSpPr>
        <p:spPr>
          <a:xfrm>
            <a:off x="2188114" y="2187924"/>
            <a:ext cx="1619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endParaRPr lang="en-US" altLang="zh-CN" sz="2800" dirty="0"/>
          </a:p>
        </p:txBody>
      </p:sp>
      <p:sp>
        <p:nvSpPr>
          <p:cNvPr id="7" name="QB_6_AN.3_1#47c690aeb.blank?vaa=1&amp;vcp=1&amp;pid=41fa28c90&amp;color=0,0,0&amp;vpa=31&amp;vtp=1&amp;vaab=1&amp;bbb=1"/>
          <p:cNvSpPr/>
          <p:nvPr/>
        </p:nvSpPr>
        <p:spPr>
          <a:xfrm>
            <a:off x="1845214" y="2835624"/>
            <a:ext cx="1776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endParaRPr lang="en-US" altLang="zh-CN" sz="2800" dirty="0"/>
          </a:p>
        </p:txBody>
      </p:sp>
      <p:sp>
        <p:nvSpPr>
          <p:cNvPr id="9" name="QB_6_AN.4_1#47c690aeb.blank?vaa=1&amp;vcp=1&amp;pid=41fa28c90&amp;color=0,0,0&amp;vpa=32&amp;vtp=1&amp;vaab=1&amp;bbb=1"/>
          <p:cNvSpPr/>
          <p:nvPr/>
        </p:nvSpPr>
        <p:spPr>
          <a:xfrm>
            <a:off x="1845214" y="3483324"/>
            <a:ext cx="19558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11" name="QB_6_AN.5_1#47c690aeb.blank?vaa=1&amp;vcp=1&amp;pid=41fa28c90&amp;color=0,0,0&amp;vpa=33&amp;vtp=1&amp;vaab=1&amp;bbb=1"/>
          <p:cNvSpPr/>
          <p:nvPr/>
        </p:nvSpPr>
        <p:spPr>
          <a:xfrm>
            <a:off x="2924714" y="4131024"/>
            <a:ext cx="26273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how/what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13" name="QB_6_AN.67_1#47c690aeb.blank?vaa=1&amp;vcp=1&amp;pid=41fa28c90&amp;color=0,0,0&amp;vpa=34&amp;vtp=1&amp;vaab=1&amp;bbb=1"/>
          <p:cNvSpPr/>
          <p:nvPr/>
        </p:nvSpPr>
        <p:spPr>
          <a:xfrm>
            <a:off x="2543714" y="4745069"/>
            <a:ext cx="17986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7ee8f112?vcp=1&amp;pid=319b24e5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bcb22f45f?vcp=1&amp;pid=87ee8f112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—They’re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sofa.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——我的书在哪里？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——它们在沙发上。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cb22f45f?sp=1&amp;vcp=1&amp;pid=87ee8f112&amp;color=0,0,0&amp;mp=1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map?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（P21）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地图在哪里？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——它在你祖父母的房间里。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pencils?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schoolbag?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——铅笔在哪里？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——我不知道。它们在书包里吗？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cb22f45f?vcp=1&amp;pid=87ee8f112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ping-pong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bat?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（P25）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——你有乒乓球拍吗？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——是的，我有。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ping-pong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—No,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（P25）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——你有乒乓球吗？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——不，我没有。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cb22f45f?sp=1&amp;vcp=1&amp;pid=87ee8f112&amp;color=0,0,0&amp;mp=1&amp;vtp=1&amp;vaab=1&amp;bt=1&amp;bb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咱们走吧！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does./No,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baseball.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——她有网球吗？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——是的，她有。/不，她没有。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她有棒球。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那听起来不错。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cb22f45f?vcp=1&amp;pid=87ee8f112&amp;color=0,0,0&amp;vtp=1&amp;vaab=1&amp;bt=1&amp;bb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tomatoes.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（P32）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我不喜欢西红柿。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salad?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do./No,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（P33）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——你喜欢沙拉吗？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——是的，我喜欢。/不，我不喜欢。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cb22f45f?sp=1&amp;vcp=1&amp;pid=87ee8f112&amp;color=0,0,0&amp;mp=1&amp;vtp=1&amp;vaab=1&amp;bt=1&amp;bb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tomatoes?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does./No,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doesn’t.（P33）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她喜欢西红柿吗？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是的，她喜欢。/不，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她不喜欢。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breakfast?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（P35）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你早餐喜欢吃什么？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c8aa2f18.fixed?vcp=1&amp;pid=388ef3cc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4~6</a:t>
            </a:r>
            <a:endParaRPr lang="en-US" altLang="zh-CN" sz="4000" dirty="0"/>
          </a:p>
        </p:txBody>
      </p:sp>
      <p:sp>
        <p:nvSpPr>
          <p:cNvPr id="3" name="C_4_BD#9c8aa2f18.fixed?vcp=1&amp;pid=388ef3cc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38c74c9a?vcp=1&amp;pid=9c8aa2f1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方位介词in,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on和under。</a:t>
            </a:r>
            <a:endParaRPr lang="en-US" altLang="zh-CN" sz="3200" dirty="0"/>
          </a:p>
        </p:txBody>
      </p:sp>
      <p:sp>
        <p:nvSpPr>
          <p:cNvPr id="3" name="P_6_BD#acfde04c7?sp=1&amp;vcp=1&amp;pid=038c74c9a&amp;color=0,0,0&amp;vtp=1&amp;vaab=1&amp;bb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in意为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“在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里”，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通常表示在某一空间里。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on意为“在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上”，指贴于物体的正上方。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under意为“在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下”，指在物体的正下方。</a:t>
            </a:r>
            <a:endParaRPr lang="en-US" altLang="zh-CN" sz="2800" dirty="0"/>
          </a:p>
        </p:txBody>
      </p:sp>
      <p:sp>
        <p:nvSpPr>
          <p:cNvPr id="6" name="C_6_BD#c8a25cbc8?vcp=1&amp;pid=038c74c9a&amp;color=236,117,163&amp;vtp=1&amp;vaab=1&amp;bbb=1"/>
          <p:cNvSpPr/>
          <p:nvPr/>
        </p:nvSpPr>
        <p:spPr>
          <a:xfrm>
            <a:off x="539496" y="3155677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7" name="QB_7_BD.68_1#44b3d53b8?vaa=1&amp;vcp=1&amp;pid=c8a25cbc8&amp;color=0,0,0&amp;vtp=1&amp;vaab=1&amp;bbb=1"/>
          <p:cNvSpPr/>
          <p:nvPr/>
        </p:nvSpPr>
        <p:spPr>
          <a:xfrm>
            <a:off x="539496" y="38217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（在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eraser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chair.</a:t>
            </a:r>
            <a:endParaRPr lang="en-US" altLang="zh-CN" sz="2800" dirty="0"/>
          </a:p>
        </p:txBody>
      </p:sp>
      <p:sp>
        <p:nvSpPr>
          <p:cNvPr id="8" name="QB_7_AN.1_1#44b3d53b8.blank?vaa=1&amp;vcp=1&amp;pid=c8a25cbc8&amp;color=0,0,0&amp;vpa=35&amp;vtp=1&amp;vaab=1&amp;bbb=1"/>
          <p:cNvSpPr/>
          <p:nvPr/>
        </p:nvSpPr>
        <p:spPr>
          <a:xfrm>
            <a:off x="3185065" y="3791249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0" name="QB_7_AN.71_1#44b3d53b8.blank?vaa=1&amp;vcp=1&amp;pid=c8a25cbc8&amp;color=0,0,0&amp;vpa=36&amp;vtp=1&amp;vaab=1&amp;bbb=1"/>
          <p:cNvSpPr/>
          <p:nvPr/>
        </p:nvSpPr>
        <p:spPr>
          <a:xfrm>
            <a:off x="3607340" y="4417994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0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ec842928?vcp=1&amp;pid=9c8aa2f1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并列连词and和but。</a:t>
            </a:r>
            <a:endParaRPr lang="en-US" altLang="zh-CN" sz="3200" dirty="0"/>
          </a:p>
        </p:txBody>
      </p:sp>
      <p:sp>
        <p:nvSpPr>
          <p:cNvPr id="3" name="P_6_BD#a1036a1cc?sp=1&amp;vcp=1&amp;pid=3ec842928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（1）意为“和”，连接两个名词、代词或两个形容词等语法作用相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同的词语。但否定句中用or。例如：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today.今天的天气寒冷干燥。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我没有兄弟姐妹。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09690386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509690386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509690386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1036a1cc?sp=1&amp;vcp=1&amp;pid=3ec842928&amp;color=0,0,0&amp;mp=1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（2）意为“然后”，用于连接两个有时间先后的句子。例如：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晚饭后，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我洗碗，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然后把它们擦干。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意为“只要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”“如果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”，用于祈使句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之后，表示条件与结果的关系。例如：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只要你努力学习，你就会取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得进步。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1036a1cc?sp=1&amp;vcp=1&amp;pid=3ec842928&amp;color=0,0,0&amp;vtp=1&amp;vaab=1&amp;bt=1&amp;bb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（1）意为“但是”“可是”“而”“却”，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表示语义的转折。例如：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working.他不舒服，但仍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然坚持工作。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1036a1cc?sp=1&amp;vcp=1&amp;pid=3ec842928&amp;color=0,0,0&amp;vtp=1&amp;vaab=1&amp;bt=1&amp;bbb=1&amp;hb=1"/>
          <p:cNvSpPr/>
          <p:nvPr/>
        </p:nvSpPr>
        <p:spPr>
          <a:xfrm>
            <a:off x="539496" y="430045"/>
            <a:ext cx="11109960" cy="6011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（2）用在表示歉意的话之后，引起一个分句，这时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but在汉语中通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常不译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?打扰了，你能告诉我怎样去科技馆吗？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：but不与although/though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（“虽然，尽管”）连用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，即在同一个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句子中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用了but就不能再用although/though，用了although/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though就不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能再用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but。例如：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虽然他只有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5岁，可是他懂的东西很多。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05a10cb1?vcp=1&amp;pid=3ec84292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72_1#aa7691cc9?sp=1&amp;vaa=1&amp;vcp=1&amp;pid=905a10cb1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pencil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pencils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aa7691cc9.bracket?vaa=1&amp;vcp=1&amp;pid=905a10cb1&amp;color=0,0,0&amp;vpa=37&amp;vtp=1&amp;vaab=1"/>
          <p:cNvSpPr/>
          <p:nvPr/>
        </p:nvSpPr>
        <p:spPr>
          <a:xfrm>
            <a:off x="6373781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72_2#aa7691cc9.choices?vaa=1&amp;vcp=1&amp;pid=905a10cb1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.but</a:t>
            </a:r>
            <a:endParaRPr lang="en-US" altLang="zh-CN" sz="2800" dirty="0"/>
          </a:p>
        </p:txBody>
      </p:sp>
      <p:sp>
        <p:nvSpPr>
          <p:cNvPr id="6" name="QC_7_BD.74_1#ab8fa0f0c?vaa=1&amp;vcp=1&amp;pid=905a10cb1&amp;color=0,0,0&amp;vtp=1&amp;vaab=1&amp;bbb=1&amp;h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Middle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75_1#ab8fa0f0c.bracket?vaa=1&amp;vcp=1&amp;pid=905a10cb1&amp;color=0,0,0&amp;vpa=38&amp;vtp=1&amp;vaab=1"/>
          <p:cNvSpPr/>
          <p:nvPr/>
        </p:nvSpPr>
        <p:spPr>
          <a:xfrm>
            <a:off x="6109240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74_2#ab8fa0f0c.choices?vaa=1&amp;vcp=1&amp;pid=905a10cb1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A.and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8f93e8b7?vcp=1&amp;pid=9c8aa2f1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可数名词与不可数名词。</a:t>
            </a:r>
            <a:endParaRPr lang="en-US" altLang="zh-CN" sz="3200" dirty="0"/>
          </a:p>
        </p:txBody>
      </p:sp>
      <p:sp>
        <p:nvSpPr>
          <p:cNvPr id="3" name="P_6_BD#3658ef910?sp=1&amp;vcp=1&amp;pid=f8f93e8b7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可数名词。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可数名词是指能以数目来计算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，可以分成个体的事物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。可数名词有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单复数之分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，可用数词进行修饰。例如：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banana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一根香蕉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bananas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两根香蕉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不可数名词。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无法一个一个数出来的名词，就叫作不可数名词。不可数名词没有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单复数之分，不能用数词修饰。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58ef910?sp=1&amp;vcp=1&amp;pid=f8f93e8b7&amp;color=0,0,0&amp;vtp=1&amp;vaab=1&amp;bt=1&amp;bbb=1"/>
          <p:cNvSpPr/>
          <p:nvPr/>
        </p:nvSpPr>
        <p:spPr>
          <a:xfrm>
            <a:off x="539496" y="554400"/>
            <a:ext cx="11109960" cy="1683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可数名词复数的变化规则。</a:t>
            </a:r>
          </a:p>
          <a:p>
            <a:pPr marL="0" marR="0" lvl="0" indent="0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（1）一般在词尾加-s。例如：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pear—pears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chair—chairs</a:t>
            </a:r>
            <a:endParaRPr lang="en-US" altLang="zh-CN" sz="2800" dirty="0"/>
          </a:p>
        </p:txBody>
      </p:sp>
      <p:sp>
        <p:nvSpPr>
          <p:cNvPr id="4" name="P_6_BD#3658ef910?sp=1&amp;vcp=1&amp;pid=f8f93e8b7&amp;color=0,0,0&amp;vtp=1&amp;vaab=1&amp;bbb=1"/>
          <p:cNvSpPr/>
          <p:nvPr/>
        </p:nvSpPr>
        <p:spPr>
          <a:xfrm>
            <a:off x="539496" y="2298047"/>
            <a:ext cx="11109960" cy="1683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60629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（2）以s,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ch结尾的名词，一般在词尾加-es。例如：</a:t>
            </a:r>
            <a:endParaRPr lang="en-US" altLang="zh-CN" sz="2800" dirty="0"/>
          </a:p>
          <a:p>
            <a:pPr>
              <a:lnSpc>
                <a:spcPts val="4600"/>
              </a:lnSpc>
              <a:tabLst>
                <a:tab pos="60629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bus—buses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—boxes</a:t>
            </a:r>
            <a:endParaRPr lang="en-US" altLang="zh-CN" sz="2800" dirty="0"/>
          </a:p>
          <a:p>
            <a:pPr>
              <a:lnSpc>
                <a:spcPts val="4500"/>
              </a:lnSpc>
              <a:tabLst>
                <a:tab pos="60629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brush—brushes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—watches</a:t>
            </a:r>
            <a:endParaRPr lang="en-US" altLang="zh-CN" sz="2800" dirty="0"/>
          </a:p>
        </p:txBody>
      </p:sp>
      <p:sp>
        <p:nvSpPr>
          <p:cNvPr id="5" name="P_6_BD#3658ef910?sp=1&amp;vcp=1&amp;pid=f8f93e8b7&amp;color=0,0,0&amp;vtp=1&amp;vaab=1&amp;bbb=1"/>
          <p:cNvSpPr/>
          <p:nvPr/>
        </p:nvSpPr>
        <p:spPr>
          <a:xfrm>
            <a:off x="539496" y="4050647"/>
            <a:ext cx="11109960" cy="2268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60629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（3）以“辅音字母+y”结尾的名词，把y变为i,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再加-es。例如：</a:t>
            </a:r>
            <a:endParaRPr lang="en-US" altLang="zh-CN" sz="2800" dirty="0"/>
          </a:p>
          <a:p>
            <a:pPr>
              <a:lnSpc>
                <a:spcPts val="4600"/>
              </a:lnSpc>
              <a:tabLst>
                <a:tab pos="60629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baby—babies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family—families</a:t>
            </a:r>
          </a:p>
          <a:p>
            <a:pPr marL="0" marR="0" lvl="0" indent="0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（4）部分以f或fe结尾的名词，把f或fe变为v，再加-es。例如：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leaf—leaves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wife—wives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58ef910?sp=1&amp;vcp=1&amp;pid=f8f93e8b7&amp;color=0,0,0&amp;vtp=1&amp;vaab=1&amp;bt=1&amp;bb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  <a:tabLst>
                <a:tab pos="60629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（5）以o结尾的名词变为复数时，加-s或-es。例如：</a:t>
            </a:r>
            <a:endParaRPr lang="en-US" altLang="zh-CN" sz="2800" dirty="0"/>
          </a:p>
          <a:p>
            <a:pPr>
              <a:lnSpc>
                <a:spcPts val="4700"/>
              </a:lnSpc>
              <a:tabLst>
                <a:tab pos="60629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photo—photos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radio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—radios</a:t>
            </a:r>
            <a:endParaRPr lang="en-US" altLang="zh-CN" sz="2800" dirty="0"/>
          </a:p>
          <a:p>
            <a:pPr>
              <a:lnSpc>
                <a:spcPts val="4700"/>
              </a:lnSpc>
              <a:tabLst>
                <a:tab pos="60629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zoo—zoos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potato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—potatoes</a:t>
            </a:r>
            <a:endParaRPr lang="en-US" altLang="zh-CN" sz="2800" dirty="0"/>
          </a:p>
          <a:p>
            <a:pPr>
              <a:lnSpc>
                <a:spcPts val="4700"/>
              </a:lnSpc>
              <a:tabLst>
                <a:tab pos="60629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tomato—tomatoes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hero—heroes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（6）不规则变化。例如：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foot—feet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tooth—teeth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man—men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woman—women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0629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child—children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mouse—mice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（7）单复数同形的名词。例如：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Japanese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f9732a63?vcp=1&amp;pid=f8f93e8b7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76_1#10567f0e2?vaa=1&amp;vcp=1&amp;pid=df9732a63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（strawberry）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brush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（tooth）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endParaRPr lang="en-US" altLang="zh-CN" sz="2800" dirty="0"/>
          </a:p>
        </p:txBody>
      </p:sp>
      <p:sp>
        <p:nvSpPr>
          <p:cNvPr id="4" name="QB_7_AN.1_1#10567f0e2.blank?vaa=1&amp;vcp=1&amp;pid=df9732a63&amp;color=0,0,0&amp;vpa=39&amp;vtp=1&amp;vaab=1&amp;bbb=1"/>
          <p:cNvSpPr/>
          <p:nvPr/>
        </p:nvSpPr>
        <p:spPr>
          <a:xfrm>
            <a:off x="1740439" y="1180764"/>
            <a:ext cx="1995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strawberries</a:t>
            </a:r>
            <a:endParaRPr lang="en-US" altLang="zh-CN" sz="2800" dirty="0"/>
          </a:p>
        </p:txBody>
      </p:sp>
      <p:sp>
        <p:nvSpPr>
          <p:cNvPr id="6" name="QB_7_AN.2_1#10567f0e2.blank?vaa=1&amp;vcp=1&amp;pid=df9732a63&amp;color=0,0,0&amp;vpa=40&amp;vtp=1&amp;vaab=1&amp;bbb=1"/>
          <p:cNvSpPr/>
          <p:nvPr/>
        </p:nvSpPr>
        <p:spPr>
          <a:xfrm>
            <a:off x="2726278" y="1807509"/>
            <a:ext cx="9477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teeth</a:t>
            </a:r>
            <a:endParaRPr lang="en-US" altLang="zh-CN" sz="2800" dirty="0"/>
          </a:p>
        </p:txBody>
      </p:sp>
      <p:sp>
        <p:nvSpPr>
          <p:cNvPr id="7" name="P_7#a340f537c?vcp=1&amp;pid=df9732a63&amp;color=0,0,0&amp;vtp=1&amp;vaab=1&amp;bt=1&amp;bbb=1">
            <a:extLst>
              <a:ext uri="{FF2B5EF4-FFF2-40B4-BE49-F238E27FC236}">
                <a16:creationId xmlns:a16="http://schemas.microsoft.com/office/drawing/2014/main" id="{03AFA762-745D-CBF7-F414-6F4C960F2821}"/>
              </a:ext>
            </a:extLst>
          </p:cNvPr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学习至此，请完成第2讲备考练习（第190页）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ba8e4dcd.fixed?vcp=1&amp;pid=388ef3cc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4~6</a:t>
            </a:r>
            <a:endParaRPr lang="en-US" altLang="zh-CN" sz="4000" dirty="0"/>
          </a:p>
        </p:txBody>
      </p:sp>
      <p:sp>
        <p:nvSpPr>
          <p:cNvPr id="3" name="C_4_BD#7ba8e4dcd.fixed?vcp=1&amp;pid=388ef3cce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第2讲备考练习（七年级上册Units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4~6）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a468341f?sp=1&amp;vcp=1&amp;pid=7ba8e4dc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80_1#b39fc80d4?sp=1&amp;vaa=1&amp;vcp=1&amp;pid=2a468341f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lunch?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chicken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burger.(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b39fc80d4.bracket?vaa=1&amp;vcp=1&amp;pid=2a468341f&amp;color=0,0,0&amp;vpa=41&amp;vtp=1&amp;vaab=1"/>
          <p:cNvSpPr/>
          <p:nvPr/>
        </p:nvSpPr>
        <p:spPr>
          <a:xfrm>
            <a:off x="8342218" y="18978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80_2#b39fc80d4.choices?vaa=1&amp;vcp=1&amp;pid=2a468341f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\\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.\\;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82_1#df919191a?sp=1&amp;vaa=1&amp;vcp=1&amp;pid=2a468341f&amp;color=0,0,0&amp;vtp=1&amp;vaab=1&amp;bb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—Mike，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83_1#df919191a.bracket?vaa=1&amp;vcp=1&amp;pid=2a468341f&amp;color=0,0,0&amp;vpa=42&amp;vtp=1&amp;vaab=1"/>
          <p:cNvSpPr/>
          <p:nvPr/>
        </p:nvSpPr>
        <p:spPr>
          <a:xfrm>
            <a:off x="5821902" y="38035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82_2#df919191a.choices?vaa=1&amp;vcp=1&amp;pid=2a468341f&amp;color=0,0,0&amp;vtp=1&amp;vaab=1&amp;bbb=1"/>
          <p:cNvSpPr/>
          <p:nvPr/>
        </p:nvSpPr>
        <p:spPr>
          <a:xfrm>
            <a:off x="539496" y="44383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B.yours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.mine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71c4dade.fixed?vcp=1&amp;pid=388ef3cc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4~6</a:t>
            </a:r>
            <a:endParaRPr lang="en-US" altLang="zh-CN" sz="4000" dirty="0"/>
          </a:p>
        </p:txBody>
      </p:sp>
      <p:sp>
        <p:nvSpPr>
          <p:cNvPr id="3" name="C_4_BD#e71c4dade.fixed?vcp=1&amp;pid=388ef3cc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4_1#faae2e173?vaa=1&amp;vcp=1&amp;pid=2a468341f&amp;color=0,0,0&amp;vtp=1&amp;vaab=1&amp;bt=1&amp;bbb=1"/>
          <p:cNvSpPr/>
          <p:nvPr/>
        </p:nvSpPr>
        <p:spPr>
          <a:xfrm>
            <a:off x="539496" y="408927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faae2e173.bracket?vaa=1&amp;vcp=1&amp;pid=2a468341f&amp;color=0,0,0&amp;vpa=43&amp;vtp=1&amp;vaab=1"/>
          <p:cNvSpPr/>
          <p:nvPr/>
        </p:nvSpPr>
        <p:spPr>
          <a:xfrm>
            <a:off x="9650508" y="399021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84_2#faae2e173.choices?vaa=1&amp;vcp=1&amp;pid=2a468341f&amp;color=0,0,0&amp;vtp=1&amp;vaab=1&amp;bbb=1"/>
          <p:cNvSpPr/>
          <p:nvPr/>
        </p:nvSpPr>
        <p:spPr>
          <a:xfrm>
            <a:off x="539496" y="1008557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A.ice-cream;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strawberry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.ice-creams;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strawberries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.ice-cream;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strawberries</a:t>
            </a:r>
            <a:endParaRPr lang="en-US" altLang="zh-CN" sz="2800" dirty="0"/>
          </a:p>
        </p:txBody>
      </p:sp>
      <p:sp>
        <p:nvSpPr>
          <p:cNvPr id="5" name="QC_6_BD.86_1#7bd68ab70?vaa=1&amp;vcp=1&amp;pid=2a468341f&amp;color=0,0,0&amp;vtp=1&amp;vaab=1&amp;bbb=1&amp;hb=1"/>
          <p:cNvSpPr/>
          <p:nvPr/>
        </p:nvSpPr>
        <p:spPr>
          <a:xfrm>
            <a:off x="539496" y="2811957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ping-pong,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7bd68ab70.bracket?vaa=1&amp;vcp=1&amp;pid=2a468341f&amp;color=0,0,0&amp;vpa=44&amp;vtp=1&amp;vaab=1"/>
          <p:cNvSpPr/>
          <p:nvPr/>
        </p:nvSpPr>
        <p:spPr>
          <a:xfrm>
            <a:off x="1753139" y="3411651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86_2#7bd68ab70.choices?vaa=1&amp;vcp=1&amp;pid=2a468341f&amp;color=0,0,0&amp;vtp=1&amp;vaab=1&amp;bbb=1"/>
          <p:cNvSpPr/>
          <p:nvPr/>
        </p:nvSpPr>
        <p:spPr>
          <a:xfrm>
            <a:off x="539496" y="4021315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A.and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.but;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8" name="QC_6_BD.88_1#439c6cbc4?sp=1&amp;vaa=1&amp;vcp=1&amp;pid=2a468341f&amp;color=0,0,0&amp;vtp=1&amp;vaab=1&amp;bbb=1"/>
          <p:cNvSpPr/>
          <p:nvPr/>
        </p:nvSpPr>
        <p:spPr>
          <a:xfrm>
            <a:off x="539496" y="4618151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89_1#439c6cbc4.bracket?vaa=1&amp;vcp=1&amp;pid=2a468341f&amp;color=0,0,0&amp;vpa=45&amp;vtp=1&amp;vaab=1"/>
          <p:cNvSpPr/>
          <p:nvPr/>
        </p:nvSpPr>
        <p:spPr>
          <a:xfrm>
            <a:off x="3997293" y="5217845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88_2#439c6cbc4.choices?vaa=1&amp;vcp=1&amp;pid=2a468341f&amp;color=0,0,0&amp;vtp=1&amp;vaab=1&amp;bbb=1"/>
          <p:cNvSpPr/>
          <p:nvPr/>
        </p:nvSpPr>
        <p:spPr>
          <a:xfrm>
            <a:off x="539496" y="5827509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.boring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B.fun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.good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0_1#e7d8df2e0?vaa=1&amp;vcp=1&amp;pid=2a468341f&amp;color=0,0,0&amp;vtp=1&amp;vaab=1&amp;bt=1&amp;bbb=1"/>
          <p:cNvSpPr/>
          <p:nvPr/>
        </p:nvSpPr>
        <p:spPr>
          <a:xfrm>
            <a:off x="539496" y="12264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storybook.(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e7d8df2e0.bracket?vaa=1&amp;vcp=1&amp;pid=2a468341f&amp;color=0,0,0&amp;vpa=46&amp;vtp=1&amp;vaab=1"/>
          <p:cNvSpPr/>
          <p:nvPr/>
        </p:nvSpPr>
        <p:spPr>
          <a:xfrm>
            <a:off x="9742139" y="12130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90_2#e7d8df2e0.choices?vaa=1&amp;vcp=1&amp;pid=2a468341f&amp;color=0,0,0&amp;vtp=1&amp;vaab=1&amp;bbb=1"/>
          <p:cNvSpPr/>
          <p:nvPr/>
        </p:nvSpPr>
        <p:spPr>
          <a:xfrm>
            <a:off x="539496" y="18508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B.asks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.ask</a:t>
            </a:r>
            <a:endParaRPr lang="en-US" altLang="zh-CN" sz="2800" dirty="0"/>
          </a:p>
        </p:txBody>
      </p:sp>
      <p:sp>
        <p:nvSpPr>
          <p:cNvPr id="5" name="QC_6_BD.92_1#e377e5558?vaa=1&amp;vcp=1&amp;pid=2a468341f&amp;color=0,0,0&amp;vtp=1&amp;vaab=1&amp;bbb=1"/>
          <p:cNvSpPr/>
          <p:nvPr/>
        </p:nvSpPr>
        <p:spPr>
          <a:xfrm>
            <a:off x="539496" y="24725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e377e5558.bracket?vaa=1&amp;vcp=1&amp;pid=2a468341f&amp;color=0,0,0&amp;vpa=47&amp;vtp=1&amp;vaab=1"/>
          <p:cNvSpPr/>
          <p:nvPr/>
        </p:nvSpPr>
        <p:spPr>
          <a:xfrm>
            <a:off x="9111203" y="245919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92_2#e377e5558.choices?vaa=1&amp;vcp=1&amp;pid=2a468341f&amp;color=0,0,0&amp;vtp=1&amp;vaab=1&amp;bbb=1"/>
          <p:cNvSpPr/>
          <p:nvPr/>
        </p:nvSpPr>
        <p:spPr>
          <a:xfrm>
            <a:off x="539496" y="30941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A.good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.good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.well;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endParaRPr lang="en-US" altLang="zh-CN" sz="2800" dirty="0"/>
          </a:p>
        </p:txBody>
      </p:sp>
      <p:sp>
        <p:nvSpPr>
          <p:cNvPr id="8" name="QC_6_BD.94_1#def7a355e?sp=1&amp;vaa=1&amp;vcp=1&amp;pid=2a468341f&amp;color=0,0,0&amp;vtp=1&amp;vaab=1&amp;bbb=1"/>
          <p:cNvSpPr/>
          <p:nvPr/>
        </p:nvSpPr>
        <p:spPr>
          <a:xfrm>
            <a:off x="539496" y="37236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95_1#def7a355e.bracket?vaa=1&amp;vcp=1&amp;pid=2a468341f&amp;color=0,0,0&amp;vpa=48&amp;vtp=1&amp;vaab=1"/>
          <p:cNvSpPr/>
          <p:nvPr/>
        </p:nvSpPr>
        <p:spPr>
          <a:xfrm>
            <a:off x="4854543" y="435803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94_2#def7a355e.choices?vaa=1&amp;vcp=1&amp;pid=2a468341f&amp;color=0,0,0&amp;vtp=1&amp;vaab=1&amp;bbb=1"/>
          <p:cNvSpPr/>
          <p:nvPr/>
        </p:nvSpPr>
        <p:spPr>
          <a:xfrm>
            <a:off x="539496" y="49928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.about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6_1#d47c522ae?vaa=1&amp;vcp=1&amp;pid=2a468341f&amp;color=0,0,0&amp;vtp=1&amp;vaab=1&amp;bt=1&amp;bbb=1"/>
          <p:cNvSpPr/>
          <p:nvPr/>
        </p:nvSpPr>
        <p:spPr>
          <a:xfrm>
            <a:off x="539496" y="18614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47c522ae.bracket?vaa=1&amp;vcp=1&amp;pid=2a468341f&amp;color=0,0,0&amp;vpa=49&amp;vtp=1&amp;vaab=1"/>
          <p:cNvSpPr/>
          <p:nvPr/>
        </p:nvSpPr>
        <p:spPr>
          <a:xfrm>
            <a:off x="10495630" y="18480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96_2#d47c522ae.choices?vaa=1&amp;vcp=1&amp;pid=2a468341f&amp;color=0,0,0&amp;vtp=1&amp;vaab=1&amp;bbb=1"/>
          <p:cNvSpPr/>
          <p:nvPr/>
        </p:nvSpPr>
        <p:spPr>
          <a:xfrm>
            <a:off x="539496" y="24858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.teacher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B.cousins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.classmate</a:t>
            </a:r>
            <a:endParaRPr lang="en-US" altLang="zh-CN" sz="2800" dirty="0"/>
          </a:p>
        </p:txBody>
      </p:sp>
      <p:sp>
        <p:nvSpPr>
          <p:cNvPr id="5" name="QC_6_BD.98_1#6ca3f4a76?sp=1&amp;vaa=1&amp;vcp=1&amp;pid=2a468341f&amp;color=0,0,0&amp;vtp=1&amp;vaab=1&amp;bbb=1"/>
          <p:cNvSpPr/>
          <p:nvPr/>
        </p:nvSpPr>
        <p:spPr>
          <a:xfrm>
            <a:off x="539496" y="31153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—Jack,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99_1#6ca3f4a76.bracket?vaa=1&amp;vcp=1&amp;pid=2a468341f&amp;color=0,0,0&amp;vpa=50&amp;vtp=1&amp;vaab=1"/>
          <p:cNvSpPr/>
          <p:nvPr/>
        </p:nvSpPr>
        <p:spPr>
          <a:xfrm>
            <a:off x="2594514" y="374970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98_2#6ca3f4a76.choices?vaa=1&amp;vcp=1&amp;pid=2a468341f&amp;color=0,0,0&amp;vtp=1&amp;vaab=1&amp;bbb=1"/>
          <p:cNvSpPr/>
          <p:nvPr/>
        </p:nvSpPr>
        <p:spPr>
          <a:xfrm>
            <a:off x="539496" y="43845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4dd7e638?sp=1&amp;vcp=1&amp;pid=7ba8e4dc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00_1#b8e6485b2?sp=1&amp;vaa=1&amp;vcp=1&amp;pid=34dd7e638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tape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（play）?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desk.</a:t>
            </a:r>
            <a:endParaRPr lang="en-US" altLang="zh-CN" sz="2800" dirty="0"/>
          </a:p>
        </p:txBody>
      </p:sp>
      <p:sp>
        <p:nvSpPr>
          <p:cNvPr id="4" name="QB_6_AN.1_1#b8e6485b2.blank?vaa=1&amp;vcp=1&amp;pid=34dd7e638&amp;color=0,0,0&amp;vpa=51&amp;vtp=1&amp;vaab=1&amp;bbb=1"/>
          <p:cNvSpPr/>
          <p:nvPr/>
        </p:nvSpPr>
        <p:spPr>
          <a:xfrm>
            <a:off x="5018627" y="1220315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</a:t>
            </a:r>
            <a:endParaRPr lang="en-US" altLang="zh-CN" sz="2800" dirty="0"/>
          </a:p>
        </p:txBody>
      </p:sp>
      <p:sp>
        <p:nvSpPr>
          <p:cNvPr id="5" name="QB_6_BD.102_1#3406959a4?vaa=1&amp;vcp=1&amp;pid=34dd7e638&amp;color=0,0,0&amp;vtp=1&amp;vaab=1&amp;bbb=1"/>
          <p:cNvSpPr/>
          <p:nvPr/>
        </p:nvSpPr>
        <p:spPr>
          <a:xfrm>
            <a:off x="539496" y="254747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（have）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lovely.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soft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（relax）.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（tomato）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plan.</a:t>
            </a:r>
            <a:endParaRPr lang="en-US" altLang="zh-CN" sz="2800" dirty="0"/>
          </a:p>
        </p:txBody>
      </p:sp>
      <p:sp>
        <p:nvSpPr>
          <p:cNvPr id="6" name="QB_6_AN.2_1#3406959a4.blank?vaa=1&amp;vcp=1&amp;pid=34dd7e638&amp;color=0,0,0&amp;vpa=52&amp;vtp=1&amp;vaab=1&amp;bbb=1"/>
          <p:cNvSpPr/>
          <p:nvPr/>
        </p:nvSpPr>
        <p:spPr>
          <a:xfrm>
            <a:off x="1590198" y="2516994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endParaRPr lang="en-US" altLang="zh-CN" sz="2800" dirty="0"/>
          </a:p>
        </p:txBody>
      </p:sp>
      <p:sp>
        <p:nvSpPr>
          <p:cNvPr id="8" name="QB_6_AN.3_1#3406959a4.blank?vaa=1&amp;vcp=1&amp;pid=34dd7e638&amp;color=0,0,0&amp;vpa=53&amp;vtp=1&amp;vaab=1&amp;bbb=1"/>
          <p:cNvSpPr/>
          <p:nvPr/>
        </p:nvSpPr>
        <p:spPr>
          <a:xfrm>
            <a:off x="7288181" y="3151994"/>
            <a:ext cx="1422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relaxing</a:t>
            </a:r>
            <a:endParaRPr lang="en-US" altLang="zh-CN" sz="2800" dirty="0"/>
          </a:p>
        </p:txBody>
      </p:sp>
      <p:sp>
        <p:nvSpPr>
          <p:cNvPr id="10" name="QB_6_AN.4_1#3406959a4.blank?vaa=1&amp;vcp=1&amp;pid=34dd7e638&amp;color=0,0,0&amp;vpa=54&amp;vtp=1&amp;vaab=1&amp;bbb=1"/>
          <p:cNvSpPr/>
          <p:nvPr/>
        </p:nvSpPr>
        <p:spPr>
          <a:xfrm>
            <a:off x="5699665" y="3812394"/>
            <a:ext cx="15398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tomatoes</a:t>
            </a:r>
            <a:endParaRPr lang="en-US" altLang="zh-CN" sz="2800" dirty="0"/>
          </a:p>
        </p:txBody>
      </p:sp>
      <p:sp>
        <p:nvSpPr>
          <p:cNvPr id="12" name="QB_6_AN.109_1#3406959a4.blank?vaa=1&amp;vcp=1&amp;pid=34dd7e638&amp;color=0,0,0&amp;vpa=55&amp;vtp=1&amp;vaab=1&amp;bbb=1"/>
          <p:cNvSpPr/>
          <p:nvPr/>
        </p:nvSpPr>
        <p:spPr>
          <a:xfrm>
            <a:off x="3555968" y="4439139"/>
            <a:ext cx="5746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598d354b?sp=1&amp;vcp=1&amp;pid=7ba8e4dcd&amp;color=0,0,0&amp;vtp=1&amp;vaab=1&amp;bt=1&amp;bbb=1&amp;hb=1"/>
          <p:cNvSpPr/>
          <p:nvPr/>
        </p:nvSpPr>
        <p:spPr>
          <a:xfrm>
            <a:off x="539496" y="554400"/>
            <a:ext cx="11109960" cy="13796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三、从方框中选择恰当的单词，并用其正确形式填空。每个单</a:t>
            </a:r>
            <a:endParaRPr lang="en-US" altLang="zh-CN" sz="32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36" name="QM_6_BD.110_1#4d2cc0c3b?colgroup=30&amp;vaa=1&amp;vcp=1&amp;pid=2598d354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87204"/>
              </p:ext>
            </p:extLst>
          </p:nvPr>
        </p:nvGraphicFramePr>
        <p:xfrm>
          <a:off x="539496" y="2066081"/>
          <a:ext cx="11100816" cy="10648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179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basketball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10_2#4d2cc0c3b?sp=1&amp;vaa=1&amp;vcp=1&amp;pid=2598d354b&amp;color=0,0,0&amp;vtp=1&amp;vaab=1&amp;bbb=1&amp;hb=1"/>
          <p:cNvSpPr/>
          <p:nvPr/>
        </p:nvSpPr>
        <p:spPr>
          <a:xfrm>
            <a:off x="539496" y="3248705"/>
            <a:ext cx="11109960" cy="2590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middle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daughter.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5" name="QM_6_AN.111_1#4d2cc0c3b.blank?vaa=1&amp;vcp=1&amp;pid=2598d354b&amp;color=0,0,0&amp;vpa=56&amp;vtp=1&amp;vaab=1&amp;bbb=1"/>
          <p:cNvSpPr/>
          <p:nvPr/>
        </p:nvSpPr>
        <p:spPr>
          <a:xfrm>
            <a:off x="6977603" y="3218225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endParaRPr lang="en-US" altLang="zh-CN" sz="2800" dirty="0"/>
          </a:p>
        </p:txBody>
      </p:sp>
      <p:sp>
        <p:nvSpPr>
          <p:cNvPr id="6" name="QM_6_AN.112_1#4d2cc0c3b.blank?vaa=1&amp;vcp=1&amp;pid=2598d354b&amp;color=0,0,0&amp;vpa=57&amp;vtp=1&amp;vaab=1&amp;bbb=1"/>
          <p:cNvSpPr/>
          <p:nvPr/>
        </p:nvSpPr>
        <p:spPr>
          <a:xfrm>
            <a:off x="10020839" y="3865925"/>
            <a:ext cx="987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endParaRPr lang="en-US" altLang="zh-CN" sz="2800" dirty="0"/>
          </a:p>
        </p:txBody>
      </p:sp>
      <p:sp>
        <p:nvSpPr>
          <p:cNvPr id="7" name="QM_6_AN.113_1#4d2cc0c3b.blank?vaa=1&amp;vcp=1&amp;pid=2598d354b&amp;color=0,0,0&amp;vpa=58&amp;vtp=1&amp;vaab=1&amp;bbb=1"/>
          <p:cNvSpPr/>
          <p:nvPr/>
        </p:nvSpPr>
        <p:spPr>
          <a:xfrm>
            <a:off x="3815302" y="4513625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endParaRPr lang="en-US" altLang="zh-CN" sz="2800" dirty="0"/>
          </a:p>
        </p:txBody>
      </p:sp>
      <p:sp>
        <p:nvSpPr>
          <p:cNvPr id="8" name="QM_6_AN.114_1#4d2cc0c3b.blank?vaa=1&amp;vcp=1&amp;pid=2598d354b&amp;color=0,0,0&amp;vpa=59&amp;vtp=1&amp;vaab=1&amp;bbb=1"/>
          <p:cNvSpPr/>
          <p:nvPr/>
        </p:nvSpPr>
        <p:spPr>
          <a:xfrm>
            <a:off x="2827878" y="5161325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endParaRPr lang="en-US" altLang="zh-CN" sz="2800" dirty="0"/>
          </a:p>
        </p:txBody>
      </p:sp>
      <p:sp>
        <p:nvSpPr>
          <p:cNvPr id="9" name="QM_6_AN.115_1#4d2cc0c3b.blank?vaa=1&amp;vcp=1&amp;pid=2598d354b&amp;color=0,0,0&amp;vpa=60&amp;vtp=1&amp;vaab=1&amp;bbb=1"/>
          <p:cNvSpPr/>
          <p:nvPr/>
        </p:nvSpPr>
        <p:spPr>
          <a:xfrm>
            <a:off x="6733128" y="5148625"/>
            <a:ext cx="1108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10_2#4d2cc0c3b?sp=1&amp;vaa=1&amp;vcp=1&amp;pid=2598d354b&amp;color=0,0,0&amp;vtp=1&amp;vaab=1&amp;bbb=1&amp;hb=1">
            <a:extLst>
              <a:ext uri="{FF2B5EF4-FFF2-40B4-BE49-F238E27FC236}">
                <a16:creationId xmlns:a16="http://schemas.microsoft.com/office/drawing/2014/main" id="{1E51BA6D-C5C2-A790-2200-5C9AC0776A4D}"/>
              </a:ext>
            </a:extLst>
          </p:cNvPr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well.</a:t>
            </a:r>
            <a:endParaRPr lang="en-US" altLang="zh-CN" sz="2800" dirty="0"/>
          </a:p>
        </p:txBody>
      </p:sp>
      <p:sp>
        <p:nvSpPr>
          <p:cNvPr id="3" name="QM_6_AN.116_1#4d2cc0c3b.blank?vaa=1&amp;vcp=1&amp;pid=2598d354b&amp;color=0,0,0&amp;vpa=61&amp;vtp=1&amp;vaab=1&amp;bbb=1">
            <a:extLst>
              <a:ext uri="{FF2B5EF4-FFF2-40B4-BE49-F238E27FC236}">
                <a16:creationId xmlns:a16="http://schemas.microsoft.com/office/drawing/2014/main" id="{56FB6D25-AE0F-1A78-F3F4-5EA1586F9A06}"/>
              </a:ext>
            </a:extLst>
          </p:cNvPr>
          <p:cNvSpPr/>
          <p:nvPr/>
        </p:nvSpPr>
        <p:spPr>
          <a:xfrm>
            <a:off x="4948777" y="1853914"/>
            <a:ext cx="1697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endParaRPr lang="en-US" altLang="zh-CN" sz="2800" dirty="0"/>
          </a:p>
        </p:txBody>
      </p:sp>
      <p:sp>
        <p:nvSpPr>
          <p:cNvPr id="4" name="QM_6_AN.117_1#4d2cc0c3b.blank?vaa=1&amp;vcp=1&amp;pid=2598d354b&amp;color=0,0,0&amp;vpa=62&amp;vtp=1&amp;vaab=1&amp;bbb=1">
            <a:extLst>
              <a:ext uri="{FF2B5EF4-FFF2-40B4-BE49-F238E27FC236}">
                <a16:creationId xmlns:a16="http://schemas.microsoft.com/office/drawing/2014/main" id="{FEC9AB73-08F5-E417-EABB-E5D0B87511D5}"/>
              </a:ext>
            </a:extLst>
          </p:cNvPr>
          <p:cNvSpPr/>
          <p:nvPr/>
        </p:nvSpPr>
        <p:spPr>
          <a:xfrm>
            <a:off x="3391376" y="2501614"/>
            <a:ext cx="674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5" name="QM_6_AN.118_1#4d2cc0c3b.blank?vaa=1&amp;vcp=1&amp;pid=2598d354b&amp;color=0,0,0&amp;vpa=63&amp;vtp=1&amp;vaab=1&amp;bbb=1">
            <a:extLst>
              <a:ext uri="{FF2B5EF4-FFF2-40B4-BE49-F238E27FC236}">
                <a16:creationId xmlns:a16="http://schemas.microsoft.com/office/drawing/2014/main" id="{D85C2C93-FC72-C02C-E26B-2F57B9E13270}"/>
              </a:ext>
            </a:extLst>
          </p:cNvPr>
          <p:cNvSpPr/>
          <p:nvPr/>
        </p:nvSpPr>
        <p:spPr>
          <a:xfrm>
            <a:off x="7949026" y="2488914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endParaRPr lang="en-US" altLang="zh-CN" sz="2800" dirty="0"/>
          </a:p>
        </p:txBody>
      </p:sp>
      <p:sp>
        <p:nvSpPr>
          <p:cNvPr id="6" name="QM_6_AN.119_1#4d2cc0c3b.blank?vaa=1&amp;vcp=1&amp;pid=2598d354b&amp;color=0,0,0&amp;vpa=64&amp;vtp=1&amp;vaab=1&amp;bbb=1">
            <a:extLst>
              <a:ext uri="{FF2B5EF4-FFF2-40B4-BE49-F238E27FC236}">
                <a16:creationId xmlns:a16="http://schemas.microsoft.com/office/drawing/2014/main" id="{919B979B-8410-F786-1931-27BE3C835684}"/>
              </a:ext>
            </a:extLst>
          </p:cNvPr>
          <p:cNvSpPr/>
          <p:nvPr/>
        </p:nvSpPr>
        <p:spPr>
          <a:xfrm>
            <a:off x="6610889" y="3149314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</a:t>
            </a:r>
            <a:endParaRPr lang="en-US" altLang="zh-CN" sz="2800" dirty="0"/>
          </a:p>
        </p:txBody>
      </p:sp>
      <p:sp>
        <p:nvSpPr>
          <p:cNvPr id="7" name="QM_6_AN.120_1#4d2cc0c3b.blank?vaa=1&amp;vcp=1&amp;pid=2598d354b&amp;color=0,0,0&amp;vpa=65&amp;vtp=1&amp;vaab=1&amp;bbb=1">
            <a:extLst>
              <a:ext uri="{FF2B5EF4-FFF2-40B4-BE49-F238E27FC236}">
                <a16:creationId xmlns:a16="http://schemas.microsoft.com/office/drawing/2014/main" id="{AD5FB85F-44A1-E1C3-CD7C-5FCFFBB26AD6}"/>
              </a:ext>
            </a:extLst>
          </p:cNvPr>
          <p:cNvSpPr/>
          <p:nvPr/>
        </p:nvSpPr>
        <p:spPr>
          <a:xfrm>
            <a:off x="8914288" y="379701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asks</a:t>
            </a:r>
            <a:endParaRPr lang="en-US" altLang="zh-CN" sz="2800" dirty="0"/>
          </a:p>
        </p:txBody>
      </p:sp>
      <p:graphicFrame>
        <p:nvGraphicFramePr>
          <p:cNvPr id="8" name="QM_6_BD.110_1#4d2cc0c3b?colgroup=30&amp;vaa=1&amp;vcp=1&amp;pid=2598d354b&amp;color=0,0,0&amp;vtp=1&amp;vaab=1&amp;bbb=1&amp;hb=1">
            <a:extLst>
              <a:ext uri="{FF2B5EF4-FFF2-40B4-BE49-F238E27FC236}">
                <a16:creationId xmlns:a16="http://schemas.microsoft.com/office/drawing/2014/main" id="{81F47082-AAB1-7B21-004E-7AF9753FCF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335644"/>
              </p:ext>
            </p:extLst>
          </p:nvPr>
        </p:nvGraphicFramePr>
        <p:xfrm>
          <a:off x="539496" y="804322"/>
          <a:ext cx="11100816" cy="10648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179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basketball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263588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f9ca0d33?sp=1&amp;vcp=1&amp;pid=7ba8e4dc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四、阅读理解。</a:t>
            </a:r>
            <a:endParaRPr lang="en-US" altLang="zh-CN" sz="3200" dirty="0"/>
          </a:p>
        </p:txBody>
      </p:sp>
      <p:sp>
        <p:nvSpPr>
          <p:cNvPr id="3" name="QM_6_BD.121_1#3137f31e1?vaa=1&amp;vcp=1&amp;pid=ff9ca0d33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about.</a:t>
            </a:r>
            <a:endParaRPr lang="en-US" altLang="zh-CN" sz="2800" dirty="0"/>
          </a:p>
        </p:txBody>
      </p:sp>
      <p:sp>
        <p:nvSpPr>
          <p:cNvPr id="4" name="QM_6_BD.121_2#3137f31e1?sp=1&amp;vaa=1&amp;vcp=1&amp;pid=ff9ca0d33&amp;color=0,0,0&amp;vtp=1&amp;vaab=1&amp;bbb=1&amp;hb=1"/>
          <p:cNvSpPr/>
          <p:nvPr/>
        </p:nvSpPr>
        <p:spPr>
          <a:xfrm>
            <a:off x="539496" y="254747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Packing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bottles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21_3#3137f31e1?sp=1&amp;vaa=1&amp;vcp=1&amp;pid=ff9ca0d33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sanitizers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洗手液）.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21_4#3137f31e1?sp=1&amp;vaa=1&amp;vcp=1&amp;pid=ff9ca0d33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snacks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snacks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Chips,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chocolate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candies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considered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snacks.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根据短文内容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，选择正确答案。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2_1#69b520105?vaa=1&amp;vcp=1&amp;pid=3137f31e1&amp;color=0,0,0&amp;vtp=1&amp;vaab=1&amp;bt=1&amp;bbb=1&amp;hb=1"/>
          <p:cNvSpPr/>
          <p:nvPr/>
        </p:nvSpPr>
        <p:spPr>
          <a:xfrm>
            <a:off x="539496" y="5787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article?(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69b520105.bracket?vaa=1&amp;vcp=1&amp;pid=3137f31e1&amp;color=0,0,0&amp;vpa=66&amp;vtp=1&amp;vaab=1"/>
          <p:cNvSpPr/>
          <p:nvPr/>
        </p:nvSpPr>
        <p:spPr>
          <a:xfrm>
            <a:off x="1859503" y="12130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22_2#69b520105.choices?vaa=1&amp;vcp=1&amp;pid=3137f31e1&amp;color=0,0,0&amp;vtp=1&amp;vaab=1&amp;bbb=1"/>
          <p:cNvSpPr/>
          <p:nvPr/>
        </p:nvSpPr>
        <p:spPr>
          <a:xfrm>
            <a:off x="539496" y="185359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sandwiches.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sanitizers.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shut.</a:t>
            </a:r>
            <a:endParaRPr lang="en-US" altLang="zh-CN" sz="2800" dirty="0"/>
          </a:p>
        </p:txBody>
      </p:sp>
      <p:sp>
        <p:nvSpPr>
          <p:cNvPr id="5" name="QC_7_BD.124_1#97591ab68?vaa=1&amp;vcp=1&amp;pid=3137f31e1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97591ab68.bracket?vaa=1&amp;vcp=1&amp;pid=3137f31e1&amp;color=0,0,0&amp;vpa=67&amp;vtp=1&amp;vaab=1"/>
          <p:cNvSpPr/>
          <p:nvPr/>
        </p:nvSpPr>
        <p:spPr>
          <a:xfrm>
            <a:off x="5761577" y="376285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24_2#97591ab68.choices?vaa=1&amp;vcp=1&amp;pid=3137f31e1&amp;color=0,0,0&amp;vtp=1&amp;vaab=1&amp;bbb=1"/>
          <p:cNvSpPr/>
          <p:nvPr/>
        </p:nvSpPr>
        <p:spPr>
          <a:xfrm>
            <a:off x="539496" y="43978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Boxes.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.Chopsticks.</a:t>
            </a:r>
            <a:endParaRPr lang="en-US" altLang="zh-CN" sz="2800" dirty="0"/>
          </a:p>
        </p:txBody>
      </p:sp>
      <p:sp>
        <p:nvSpPr>
          <p:cNvPr id="8" name="QC_7_BD.126_1#d412f0b27?vaa=1&amp;vcp=1&amp;pid=3137f31e1&amp;color=0,0,0&amp;vtp=1&amp;vaab=1&amp;bbb=1"/>
          <p:cNvSpPr/>
          <p:nvPr/>
        </p:nvSpPr>
        <p:spPr>
          <a:xfrm>
            <a:off x="539496" y="50195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snacks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article?(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27_1#d412f0b27.bracket?vaa=1&amp;vcp=1&amp;pid=3137f31e1&amp;color=0,0,0&amp;vpa=68&amp;vtp=1&amp;vaab=1"/>
          <p:cNvSpPr/>
          <p:nvPr/>
        </p:nvSpPr>
        <p:spPr>
          <a:xfrm>
            <a:off x="8222203" y="500618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126_2#d412f0b27.choices?vaa=1&amp;vcp=1&amp;pid=3137f31e1&amp;color=0,0,0&amp;vtp=1&amp;vaab=1&amp;bbb=1"/>
          <p:cNvSpPr/>
          <p:nvPr/>
        </p:nvSpPr>
        <p:spPr>
          <a:xfrm>
            <a:off x="539496" y="56411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Chips.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Hamburgers.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.Drinks.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d0953c7a7?vcp=1&amp;pid=e71c4dade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0592" y="1586484"/>
            <a:ext cx="7296912" cy="368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8_1#8935c3946?vaa=1&amp;vcp=1&amp;pid=3137f31e1&amp;color=0,0,0&amp;vtp=1&amp;vaab=1&amp;bt=1&amp;bbb=1"/>
          <p:cNvSpPr/>
          <p:nvPr/>
        </p:nvSpPr>
        <p:spPr>
          <a:xfrm>
            <a:off x="539496" y="8745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article,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8935c3946.bracket?vaa=1&amp;vcp=1&amp;pid=3137f31e1&amp;color=0,0,0&amp;vpa=69&amp;vtp=1&amp;vaab=1"/>
          <p:cNvSpPr/>
          <p:nvPr/>
        </p:nvSpPr>
        <p:spPr>
          <a:xfrm>
            <a:off x="9795414" y="8611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28_2#8935c3946.choices?vaa=1&amp;vcp=1&amp;pid=3137f31e1&amp;color=0,0,0&amp;vtp=1&amp;vaab=1&amp;bbb=1"/>
          <p:cNvSpPr/>
          <p:nvPr/>
        </p:nvSpPr>
        <p:spPr>
          <a:xfrm>
            <a:off x="539496" y="15067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packed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snacks.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snacks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want.</a:t>
            </a:r>
            <a:endParaRPr lang="en-US" altLang="zh-CN" sz="2800" dirty="0"/>
          </a:p>
        </p:txBody>
      </p:sp>
      <p:sp>
        <p:nvSpPr>
          <p:cNvPr id="5" name="QC_7_BD.130_1#11485978e?vaa=1&amp;vcp=1&amp;pid=3137f31e1&amp;color=0,0,0&amp;vtp=1&amp;vaab=1&amp;bbb=1"/>
          <p:cNvSpPr/>
          <p:nvPr/>
        </p:nvSpPr>
        <p:spPr>
          <a:xfrm>
            <a:off x="539496" y="342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31_1#11485978e.bracket?vaa=1&amp;vcp=1&amp;pid=3137f31e1&amp;color=0,0,0&amp;vpa=70&amp;vtp=1&amp;vaab=1"/>
          <p:cNvSpPr/>
          <p:nvPr/>
        </p:nvSpPr>
        <p:spPr>
          <a:xfrm>
            <a:off x="6228302" y="34160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130_2#11485978e.choices?vaa=1&amp;vcp=1&amp;pid=3137f31e1&amp;color=0,0,0&amp;vtp=1&amp;vaab=1&amp;bbb=1"/>
          <p:cNvSpPr/>
          <p:nvPr/>
        </p:nvSpPr>
        <p:spPr>
          <a:xfrm>
            <a:off x="539496" y="40588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A.Planning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.Enjoying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.Preparing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19b24e56.fixed?vcp=1&amp;pid=388ef3cc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4~6</a:t>
            </a:r>
            <a:endParaRPr lang="en-US" altLang="zh-CN" sz="4000" dirty="0"/>
          </a:p>
        </p:txBody>
      </p:sp>
      <p:sp>
        <p:nvSpPr>
          <p:cNvPr id="3" name="C_4_BD#319b24e56.fixed?vcp=1&amp;pid=388ef3cc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13b21a5f?vcp=1&amp;pid=319b24e5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616474159?vaa=1&amp;vcp=1&amp;pid=c13b21a5f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播放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播放机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我们（宾格）→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（形容词性物主代词）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（宾格）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做；干→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做；干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（第三人称单数形式）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（第三人称单数形式）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有趣的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（形容事物）→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感兴趣的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（形容人）</a:t>
            </a:r>
            <a:endParaRPr lang="en-US" altLang="zh-CN" sz="2800" dirty="0"/>
          </a:p>
        </p:txBody>
      </p:sp>
      <p:sp>
        <p:nvSpPr>
          <p:cNvPr id="4" name="QB_6_AN.1_1#616474159.blank?vaa=1&amp;vcp=1&amp;pid=c13b21a5f&amp;color=0,0,0&amp;vpa=1&amp;vtp=1&amp;vaab=1&amp;bbb=1"/>
          <p:cNvSpPr/>
          <p:nvPr/>
        </p:nvSpPr>
        <p:spPr>
          <a:xfrm>
            <a:off x="3273965" y="1220315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</a:t>
            </a:r>
            <a:endParaRPr lang="en-US" altLang="zh-CN" sz="2800" dirty="0"/>
          </a:p>
        </p:txBody>
      </p:sp>
      <p:sp>
        <p:nvSpPr>
          <p:cNvPr id="6" name="QB_6_AN.2_1#616474159.blank?vaa=1&amp;vcp=1&amp;pid=c13b21a5f&amp;color=0,0,0&amp;vpa=2&amp;vtp=1&amp;vaab=1&amp;bbb=1"/>
          <p:cNvSpPr/>
          <p:nvPr/>
        </p:nvSpPr>
        <p:spPr>
          <a:xfrm>
            <a:off x="3603656" y="1880715"/>
            <a:ext cx="5746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endParaRPr lang="en-US" altLang="zh-CN" sz="2800" dirty="0"/>
          </a:p>
        </p:txBody>
      </p:sp>
      <p:sp>
        <p:nvSpPr>
          <p:cNvPr id="7" name="QB_6_AN.3_1#616474159.blank?vaa=1&amp;vcp=1&amp;pid=c13b21a5f&amp;color=0,0,0&amp;vpa=3&amp;vtp=1&amp;vaab=1&amp;bbb=1"/>
          <p:cNvSpPr/>
          <p:nvPr/>
        </p:nvSpPr>
        <p:spPr>
          <a:xfrm>
            <a:off x="8008461" y="1880715"/>
            <a:ext cx="733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endParaRPr lang="en-US" altLang="zh-CN" sz="2800" dirty="0"/>
          </a:p>
        </p:txBody>
      </p:sp>
      <p:sp>
        <p:nvSpPr>
          <p:cNvPr id="9" name="QB_6_AN.4_1#616474159.blank?vaa=1&amp;vcp=1&amp;pid=c13b21a5f&amp;color=0,0,0&amp;vpa=4&amp;vtp=1&amp;vaab=1&amp;bbb=1"/>
          <p:cNvSpPr/>
          <p:nvPr/>
        </p:nvSpPr>
        <p:spPr>
          <a:xfrm>
            <a:off x="3775106" y="3176115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endParaRPr lang="en-US" altLang="zh-CN" sz="2800" dirty="0"/>
          </a:p>
        </p:txBody>
      </p:sp>
      <p:sp>
        <p:nvSpPr>
          <p:cNvPr id="11" name="QB_6_AN.5_1#616474159.blank?vaa=1&amp;vcp=1&amp;pid=c13b21a5f&amp;color=0,0,0&amp;vpa=5&amp;vtp=1&amp;vaab=1&amp;bbb=1"/>
          <p:cNvSpPr/>
          <p:nvPr/>
        </p:nvSpPr>
        <p:spPr>
          <a:xfrm>
            <a:off x="3323177" y="3823815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endParaRPr lang="en-US" altLang="zh-CN" sz="2800" dirty="0"/>
          </a:p>
        </p:txBody>
      </p:sp>
      <p:sp>
        <p:nvSpPr>
          <p:cNvPr id="13" name="QB_6_AN.6_1#616474159.blank?vaa=1&amp;vcp=1&amp;pid=c13b21a5f&amp;color=0,0,0&amp;vpa=6&amp;vtp=1&amp;vaab=1&amp;bbb=1"/>
          <p:cNvSpPr/>
          <p:nvPr/>
        </p:nvSpPr>
        <p:spPr>
          <a:xfrm>
            <a:off x="2926303" y="4471515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endParaRPr lang="en-US" altLang="zh-CN" sz="2800" dirty="0"/>
          </a:p>
        </p:txBody>
      </p:sp>
      <p:sp>
        <p:nvSpPr>
          <p:cNvPr id="15" name="QB_6_AN.13_1#616474159.blank?vaa=1&amp;vcp=1&amp;pid=c13b21a5f&amp;color=0,0,0&amp;vpa=7&amp;vtp=1&amp;vaab=1&amp;bbb=1"/>
          <p:cNvSpPr/>
          <p:nvPr/>
        </p:nvSpPr>
        <p:spPr>
          <a:xfrm>
            <a:off x="7061739" y="5119215"/>
            <a:ext cx="1638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_1#51ec8e785?vaa=1&amp;vcp=1&amp;pid=c13b21a5f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没趣的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（形容事物）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无聊的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形容人）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轻松的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（形容事物）→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放松的；休闲的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（形容人）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容易的→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容易地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tomato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西红柿→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西红柿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strawberry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草莓→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健康的→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健康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真正地→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真正的</a:t>
            </a:r>
            <a:endParaRPr lang="en-US" altLang="zh-CN" sz="2800" dirty="0"/>
          </a:p>
        </p:txBody>
      </p:sp>
      <p:sp>
        <p:nvSpPr>
          <p:cNvPr id="3" name="QB_6_AN.1_1#51ec8e785.blank?vaa=1&amp;vcp=1&amp;pid=c13b21a5f&amp;color=0,0,0&amp;vpa=8&amp;vtp=1&amp;vaab=1&amp;bbb=1"/>
          <p:cNvSpPr/>
          <p:nvPr/>
        </p:nvSpPr>
        <p:spPr>
          <a:xfrm>
            <a:off x="6504528" y="893794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bored</a:t>
            </a:r>
            <a:endParaRPr lang="en-US" altLang="zh-CN" sz="2800" dirty="0"/>
          </a:p>
        </p:txBody>
      </p:sp>
      <p:sp>
        <p:nvSpPr>
          <p:cNvPr id="5" name="QB_6_AN.2_1#51ec8e785.blank?vaa=1&amp;vcp=1&amp;pid=c13b21a5f&amp;color=0,0,0&amp;vpa=9&amp;vtp=1&amp;vaab=1&amp;bbb=1"/>
          <p:cNvSpPr/>
          <p:nvPr/>
        </p:nvSpPr>
        <p:spPr>
          <a:xfrm>
            <a:off x="6625178" y="1541494"/>
            <a:ext cx="1303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</a:t>
            </a:r>
            <a:endParaRPr lang="en-US" altLang="zh-CN" sz="2800" dirty="0"/>
          </a:p>
        </p:txBody>
      </p:sp>
      <p:sp>
        <p:nvSpPr>
          <p:cNvPr id="7" name="QB_6_AN.3_1#51ec8e785.blank?vaa=1&amp;vcp=1&amp;pid=c13b21a5f&amp;color=0,0,0&amp;vpa=10&amp;vtp=1&amp;vaab=1&amp;bbb=1"/>
          <p:cNvSpPr/>
          <p:nvPr/>
        </p:nvSpPr>
        <p:spPr>
          <a:xfrm>
            <a:off x="3894677" y="2824194"/>
            <a:ext cx="1085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</a:t>
            </a:r>
            <a:endParaRPr lang="en-US" altLang="zh-CN" sz="2800" dirty="0"/>
          </a:p>
        </p:txBody>
      </p:sp>
      <p:sp>
        <p:nvSpPr>
          <p:cNvPr id="9" name="QB_6_AN.4_1#51ec8e785.blank?vaa=1&amp;vcp=1&amp;pid=c13b21a5f&amp;color=0,0,0&amp;vpa=11&amp;vtp=1&amp;vaab=1&amp;bbb=1"/>
          <p:cNvSpPr/>
          <p:nvPr/>
        </p:nvSpPr>
        <p:spPr>
          <a:xfrm>
            <a:off x="4189952" y="3484594"/>
            <a:ext cx="15398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tomatoes</a:t>
            </a:r>
            <a:endParaRPr lang="en-US" altLang="zh-CN" sz="2800" dirty="0"/>
          </a:p>
        </p:txBody>
      </p:sp>
      <p:sp>
        <p:nvSpPr>
          <p:cNvPr id="11" name="QB_6_AN.5_1#51ec8e785.blank?vaa=1&amp;vcp=1&amp;pid=c13b21a5f&amp;color=0,0,0&amp;vpa=12&amp;vtp=1&amp;vaab=1&amp;bbb=1"/>
          <p:cNvSpPr/>
          <p:nvPr/>
        </p:nvSpPr>
        <p:spPr>
          <a:xfrm>
            <a:off x="4298918" y="4132294"/>
            <a:ext cx="1995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strawberries</a:t>
            </a:r>
            <a:endParaRPr lang="en-US" altLang="zh-CN" sz="2800" dirty="0"/>
          </a:p>
        </p:txBody>
      </p:sp>
      <p:sp>
        <p:nvSpPr>
          <p:cNvPr id="13" name="QB_6_AN.6_1#51ec8e785.blank?vaa=1&amp;vcp=1&amp;pid=c13b21a5f&amp;color=0,0,0&amp;vpa=13&amp;vtp=1&amp;vaab=1&amp;bbb=1"/>
          <p:cNvSpPr/>
          <p:nvPr/>
        </p:nvSpPr>
        <p:spPr>
          <a:xfrm>
            <a:off x="4550315" y="4779994"/>
            <a:ext cx="1125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</a:t>
            </a:r>
            <a:endParaRPr lang="en-US" altLang="zh-CN" sz="2800" dirty="0"/>
          </a:p>
        </p:txBody>
      </p:sp>
      <p:sp>
        <p:nvSpPr>
          <p:cNvPr id="15" name="QB_6_AN.27_1#51ec8e785.blank?vaa=1&amp;vcp=1&amp;pid=c13b21a5f&amp;color=0,0,0&amp;vpa=14&amp;vtp=1&amp;vaab=1&amp;bbb=1"/>
          <p:cNvSpPr/>
          <p:nvPr/>
        </p:nvSpPr>
        <p:spPr>
          <a:xfrm>
            <a:off x="4359815" y="5406739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1fa28c90?vcp=1&amp;pid=319b24e5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28_1#7c4af3261?vaa=1&amp;vcp=1&amp;pid=41fa28c90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你祖父母的房间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磁带播放机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乒乓球拍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饮食习惯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lang="en-US" altLang="zh-CN" sz="2800" dirty="0"/>
          </a:p>
        </p:txBody>
      </p:sp>
      <p:sp>
        <p:nvSpPr>
          <p:cNvPr id="4" name="QB_6_AN.1_1#7c4af3261.blank?vaa=1&amp;vcp=1&amp;pid=41fa28c90&amp;color=0,0,0&amp;vpa=15&amp;vtp=1&amp;vaab=1&amp;bbb=1"/>
          <p:cNvSpPr/>
          <p:nvPr/>
        </p:nvSpPr>
        <p:spPr>
          <a:xfrm>
            <a:off x="3496215" y="1220315"/>
            <a:ext cx="39719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grandparents’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endParaRPr lang="en-US" altLang="zh-CN" sz="2800" dirty="0"/>
          </a:p>
        </p:txBody>
      </p:sp>
      <p:sp>
        <p:nvSpPr>
          <p:cNvPr id="6" name="QB_6_AN.2_1#7c4af3261.blank?vaa=1&amp;vcp=1&amp;pid=41fa28c90&amp;color=0,0,0&amp;vpa=16&amp;vtp=1&amp;vaab=1&amp;bbb=1"/>
          <p:cNvSpPr/>
          <p:nvPr/>
        </p:nvSpPr>
        <p:spPr>
          <a:xfrm>
            <a:off x="2746914" y="1868015"/>
            <a:ext cx="19145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</a:t>
            </a:r>
            <a:endParaRPr lang="en-US" altLang="zh-CN" sz="2800" dirty="0"/>
          </a:p>
        </p:txBody>
      </p:sp>
      <p:sp>
        <p:nvSpPr>
          <p:cNvPr id="8" name="QB_6_AN.3_1#7c4af3261.blank?vaa=1&amp;vcp=1&amp;pid=41fa28c90&amp;color=0,0,0&amp;vpa=17&amp;vtp=1&amp;vaab=1&amp;bbb=1"/>
          <p:cNvSpPr/>
          <p:nvPr/>
        </p:nvSpPr>
        <p:spPr>
          <a:xfrm>
            <a:off x="2365914" y="2515715"/>
            <a:ext cx="23320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ping-pong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bat</a:t>
            </a:r>
            <a:endParaRPr lang="en-US" altLang="zh-CN" sz="2800" dirty="0"/>
          </a:p>
        </p:txBody>
      </p:sp>
      <p:sp>
        <p:nvSpPr>
          <p:cNvPr id="10" name="QB_6_AN.4_1#7c4af3261.blank?vaa=1&amp;vcp=1&amp;pid=41fa28c90&amp;color=0,0,0&amp;vpa=18&amp;vtp=1&amp;vaab=1&amp;bbb=1"/>
          <p:cNvSpPr/>
          <p:nvPr/>
        </p:nvSpPr>
        <p:spPr>
          <a:xfrm>
            <a:off x="1654714" y="3176115"/>
            <a:ext cx="17970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endParaRPr lang="en-US" altLang="zh-CN" sz="2800" dirty="0"/>
          </a:p>
        </p:txBody>
      </p:sp>
      <p:sp>
        <p:nvSpPr>
          <p:cNvPr id="12" name="QB_6_AN.5_1#7c4af3261.blank?vaa=1&amp;vcp=1&amp;pid=41fa28c90&amp;color=0,0,0&amp;vpa=19&amp;vtp=1&amp;vaab=1&amp;bbb=1"/>
          <p:cNvSpPr/>
          <p:nvPr/>
        </p:nvSpPr>
        <p:spPr>
          <a:xfrm>
            <a:off x="2391314" y="3823815"/>
            <a:ext cx="26177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4" name="QB_6_AN.39_1#7c4af3261.blank?vaa=1&amp;vcp=1&amp;pid=41fa28c90&amp;color=0,0,0&amp;vpa=20&amp;vtp=1&amp;vaab=1&amp;bbb=1"/>
          <p:cNvSpPr/>
          <p:nvPr/>
        </p:nvSpPr>
        <p:spPr>
          <a:xfrm>
            <a:off x="2365914" y="4437860"/>
            <a:ext cx="2151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0_1#90f8137e8?vaa=1&amp;vcp=1&amp;pid=41fa28c90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在沙发上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在书包里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在桌子下面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快点儿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飞机模型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网球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打篮球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看电视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3" name="QB_6_AN.1_1#90f8137e8.blank?vaa=1&amp;vcp=1&amp;pid=41fa28c90&amp;color=0,0,0&amp;vpa=21&amp;vtp=1&amp;vaab=1&amp;bbb=1"/>
          <p:cNvSpPr/>
          <p:nvPr/>
        </p:nvSpPr>
        <p:spPr>
          <a:xfrm>
            <a:off x="2353214" y="893794"/>
            <a:ext cx="19954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sofa</a:t>
            </a:r>
            <a:endParaRPr lang="en-US" altLang="zh-CN" sz="2800" dirty="0"/>
          </a:p>
        </p:txBody>
      </p:sp>
      <p:sp>
        <p:nvSpPr>
          <p:cNvPr id="5" name="QB_6_AN.2_1#90f8137e8.blank?vaa=1&amp;vcp=1&amp;pid=41fa28c90&amp;color=0,0,0&amp;vpa=22&amp;vtp=1&amp;vaab=1&amp;bbb=1"/>
          <p:cNvSpPr/>
          <p:nvPr/>
        </p:nvSpPr>
        <p:spPr>
          <a:xfrm>
            <a:off x="2416714" y="1528794"/>
            <a:ext cx="27638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schoolbag</a:t>
            </a:r>
            <a:endParaRPr lang="en-US" altLang="zh-CN" sz="2800" dirty="0"/>
          </a:p>
        </p:txBody>
      </p:sp>
      <p:sp>
        <p:nvSpPr>
          <p:cNvPr id="7" name="QB_6_AN.3_1#90f8137e8.blank?vaa=1&amp;vcp=1&amp;pid=41fa28c90&amp;color=0,0,0&amp;vpa=23&amp;vtp=1&amp;vaab=1&amp;bbb=1"/>
          <p:cNvSpPr/>
          <p:nvPr/>
        </p:nvSpPr>
        <p:spPr>
          <a:xfrm>
            <a:off x="2785014" y="2189194"/>
            <a:ext cx="25463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</a:t>
            </a:r>
            <a:endParaRPr lang="en-US" altLang="zh-CN" sz="2800" dirty="0"/>
          </a:p>
        </p:txBody>
      </p:sp>
      <p:sp>
        <p:nvSpPr>
          <p:cNvPr id="9" name="QB_6_AN.4_1#90f8137e8.blank?vaa=1&amp;vcp=1&amp;pid=41fa28c90&amp;color=0,0,0&amp;vpa=24&amp;vtp=1&amp;vaab=1&amp;bbb=1"/>
          <p:cNvSpPr/>
          <p:nvPr/>
        </p:nvSpPr>
        <p:spPr>
          <a:xfrm>
            <a:off x="2213514" y="2836894"/>
            <a:ext cx="15605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1" name="QB_6_AN.5_1#90f8137e8.blank?vaa=1&amp;vcp=1&amp;pid=41fa28c90&amp;color=0,0,0&amp;vpa=25&amp;vtp=1&amp;vaab=1&amp;bbb=1"/>
          <p:cNvSpPr/>
          <p:nvPr/>
        </p:nvSpPr>
        <p:spPr>
          <a:xfrm>
            <a:off x="2549494" y="3471894"/>
            <a:ext cx="20923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</a:t>
            </a:r>
            <a:endParaRPr lang="en-US" altLang="zh-CN" sz="2800" dirty="0"/>
          </a:p>
        </p:txBody>
      </p:sp>
      <p:sp>
        <p:nvSpPr>
          <p:cNvPr id="13" name="QB_6_AN.6_1#90f8137e8.blank?vaa=1&amp;vcp=1&amp;pid=41fa28c90&amp;color=0,0,0&amp;vpa=26&amp;vtp=1&amp;vaab=1&amp;bbb=1"/>
          <p:cNvSpPr/>
          <p:nvPr/>
        </p:nvSpPr>
        <p:spPr>
          <a:xfrm>
            <a:off x="1819814" y="4132294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endParaRPr lang="en-US" altLang="zh-CN" sz="2800" dirty="0"/>
          </a:p>
        </p:txBody>
      </p:sp>
      <p:sp>
        <p:nvSpPr>
          <p:cNvPr id="15" name="QB_6_AN.7_1#90f8137e8.blank?vaa=1&amp;vcp=1&amp;pid=41fa28c90&amp;color=0,0,0&amp;vpa=27&amp;vtp=1&amp;vaab=1&amp;bbb=1"/>
          <p:cNvSpPr/>
          <p:nvPr/>
        </p:nvSpPr>
        <p:spPr>
          <a:xfrm>
            <a:off x="2200814" y="4767294"/>
            <a:ext cx="24860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endParaRPr lang="en-US" altLang="zh-CN" sz="2800" dirty="0"/>
          </a:p>
        </p:txBody>
      </p:sp>
      <p:sp>
        <p:nvSpPr>
          <p:cNvPr id="17" name="QB_6_AN.55_1#90f8137e8.blank?vaa=1&amp;vcp=1&amp;pid=41fa28c90&amp;color=0,0,0&amp;vpa=28&amp;vtp=1&amp;vaab=1&amp;bbb=1"/>
          <p:cNvSpPr/>
          <p:nvPr/>
        </p:nvSpPr>
        <p:spPr>
          <a:xfrm>
            <a:off x="2200814" y="5406739"/>
            <a:ext cx="17589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2397</Words>
  <Application>Microsoft Office PowerPoint</Application>
  <PresentationFormat>宽屏</PresentationFormat>
  <Paragraphs>364</Paragraphs>
  <Slides>40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8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8</cp:revision>
  <dcterms:created xsi:type="dcterms:W3CDTF">2024-11-19T12:01:44Z</dcterms:created>
  <dcterms:modified xsi:type="dcterms:W3CDTF">2025-07-23T10:17:06Z</dcterms:modified>
  <cp:category/>
  <cp:contentStatus/>
</cp:coreProperties>
</file>