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60" r:id="rId5"/>
    <p:sldId id="288" r:id="rId6"/>
    <p:sldId id="311" r:id="rId7"/>
    <p:sldId id="312" r:id="rId8"/>
    <p:sldId id="291" r:id="rId9"/>
    <p:sldId id="310" r:id="rId10"/>
    <p:sldId id="292" r:id="rId11"/>
    <p:sldId id="300" r:id="rId12"/>
    <p:sldId id="266" r:id="rId13"/>
    <p:sldId id="268" r:id="rId14"/>
    <p:sldId id="304" r:id="rId15"/>
    <p:sldId id="269" r:id="rId16"/>
    <p:sldId id="270" r:id="rId17"/>
    <p:sldId id="284" r:id="rId18"/>
    <p:sldId id="305" r:id="rId19"/>
    <p:sldId id="271" r:id="rId20"/>
    <p:sldId id="272" r:id="rId21"/>
    <p:sldId id="273" r:id="rId22"/>
    <p:sldId id="285" r:id="rId23"/>
    <p:sldId id="306" r:id="rId24"/>
    <p:sldId id="307" r:id="rId25"/>
    <p:sldId id="274" r:id="rId26"/>
    <p:sldId id="275" r:id="rId27"/>
    <p:sldId id="277" r:id="rId28"/>
    <p:sldId id="308" r:id="rId29"/>
    <p:sldId id="309" r:id="rId30"/>
    <p:sldId id="278" r:id="rId31"/>
    <p:sldId id="280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5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3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58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02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7216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438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380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94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985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042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17DE5-9F78-3967-D6E1-FBB4F25A8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10DA11-8406-49EA-9D49-659885F3D2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E16D48-984A-132D-878F-A21CEB37BA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932EE-1C30-F399-7F6D-B0616A7230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66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8FEB0-3394-5095-A89D-ACC81C32E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0DA689-A602-F7CB-C783-E6B293E27A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76CA3A-BD19-3C78-6C65-13EE02EE7C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0BBB0-F46D-FF1E-6669-A1D0B61F92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83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721F6-69C4-234D-35EE-9D03A31FF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55FC60-9C74-3A6A-1A09-1CDF9CFD29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140939-F33B-A040-FB77-54E9872DE1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FC18D0-5F98-D561-F7DC-71656B088E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99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DF336-DB71-8477-EB4E-22F8DB43C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9666A-A499-EA8A-E2FF-5DCAC23026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E1DD9C-EFAE-7F1F-CB17-36E59FF7D8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8B021-4739-ACD1-A875-DEDE2BC8E4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93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42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39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7fc21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25058C-3E30-4C12-AA38-63AFD3979DD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7fc21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FCC5F3-7E15-4688-A584-A667B6E460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听力专题训练一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52264F-BA9B-4800-3AC0-6C38C666CD3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F63A6B-BC5E-4BE3-A766-AC61FE9EF5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51D0F1-AAA6-4C5C-A1DE-DAF980661B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c23c332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7311059d2?vcp=1&amp;pid=26c23c332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eea1a08aa?vcp=1&amp;pid=26c23c332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4_1#eea1a08aa.bracket?vcp=1&amp;pid=26c23c332&amp;color=0,0,0&amp;vpa=6&amp;vtp=1"/>
          <p:cNvSpPr/>
          <p:nvPr/>
        </p:nvSpPr>
        <p:spPr>
          <a:xfrm>
            <a:off x="4867815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3_2#eea1a08aa.choices?vcp=1&amp;pid=26c23c332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endParaRPr lang="en-US" altLang="zh-CN" sz="2800" dirty="0"/>
          </a:p>
        </p:txBody>
      </p:sp>
      <p:sp>
        <p:nvSpPr>
          <p:cNvPr id="7" name="QC_7_BD.16_1#24e8a3d67?vcp=1&amp;pid=26c23c332&amp;color=0,0,0&amp;vtp=1&amp;bt=1&amp;bbb=1"/>
          <p:cNvSpPr/>
          <p:nvPr/>
        </p:nvSpPr>
        <p:spPr>
          <a:xfrm>
            <a:off x="541020" y="37768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17_1#24e8a3d67.bracket?vcp=1&amp;pid=26c23c332&amp;color=0,0,0&amp;vpa=7&amp;vtp=1"/>
          <p:cNvSpPr/>
          <p:nvPr/>
        </p:nvSpPr>
        <p:spPr>
          <a:xfrm>
            <a:off x="8363427" y="37634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6_2#24e8a3d67.choices?vcp=1&amp;pid=26c23c332&amp;color=0,0,0&amp;vtp=1&amp;bbb=1"/>
          <p:cNvSpPr/>
          <p:nvPr/>
        </p:nvSpPr>
        <p:spPr>
          <a:xfrm>
            <a:off x="541020" y="4401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87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.Sunny.</a:t>
            </a:r>
            <a:endParaRPr lang="en-US" altLang="zh-CN" sz="2800" dirty="0"/>
          </a:p>
        </p:txBody>
      </p:sp>
      <p:sp>
        <p:nvSpPr>
          <p:cNvPr id="10" name="QC_7_BD.19_1#2a1ab126c?vcp=1&amp;pid=26c23c332&amp;color=0,0,0&amp;vtp=1&amp;bt=1&amp;bbb=1"/>
          <p:cNvSpPr/>
          <p:nvPr/>
        </p:nvSpPr>
        <p:spPr>
          <a:xfrm>
            <a:off x="541020" y="5040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20_1#2a1ab126c.bracket?vcp=1&amp;pid=26c23c332&amp;color=0,0,0&amp;vpa=8&amp;vtp=1"/>
          <p:cNvSpPr/>
          <p:nvPr/>
        </p:nvSpPr>
        <p:spPr>
          <a:xfrm>
            <a:off x="10707720" y="50275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19_2#2a1ab126c.choices?vcp=1&amp;pid=26c23c332&amp;color=0,0,0&amp;vtp=1&amp;bbb=1"/>
          <p:cNvSpPr/>
          <p:nvPr/>
        </p:nvSpPr>
        <p:spPr>
          <a:xfrm>
            <a:off x="541020" y="56653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495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.24.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549416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_1#e4482ac91?vcp=1&amp;pid=26c23c332&amp;color=0,0,0&amp;vtp=1&amp;bt=1&amp;bbb=1"/>
          <p:cNvSpPr/>
          <p:nvPr/>
        </p:nvSpPr>
        <p:spPr>
          <a:xfrm>
            <a:off x="539496" y="5491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3_1#e4482ac91.bracket?vcp=1&amp;pid=26c23c332&amp;color=0,0,0&amp;vpa=9&amp;vtp=1"/>
          <p:cNvSpPr/>
          <p:nvPr/>
        </p:nvSpPr>
        <p:spPr>
          <a:xfrm>
            <a:off x="7668736" y="5358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2_2#e4482ac91.choices?vcp=1&amp;pid=26c23c332&amp;color=0,0,0&amp;vtp=1&amp;bbb=1"/>
          <p:cNvSpPr/>
          <p:nvPr/>
        </p:nvSpPr>
        <p:spPr>
          <a:xfrm>
            <a:off x="539496" y="11736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33520" algn="l"/>
                <a:tab pos="7813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endParaRPr lang="en-US" altLang="zh-CN" sz="2800" dirty="0"/>
          </a:p>
        </p:txBody>
      </p:sp>
      <p:sp>
        <p:nvSpPr>
          <p:cNvPr id="5" name="QC_7_BD.25_1#cad09a791?vcp=1&amp;pid=26c23c332&amp;color=0,0,0&amp;vtp=1&amp;bt=1&amp;bbb=1"/>
          <p:cNvSpPr/>
          <p:nvPr/>
        </p:nvSpPr>
        <p:spPr>
          <a:xfrm>
            <a:off x="539496" y="18804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6_1#cad09a791.bracket?vcp=1&amp;pid=26c23c332&amp;color=0,0,0&amp;vpa=10&amp;vtp=1"/>
          <p:cNvSpPr/>
          <p:nvPr/>
        </p:nvSpPr>
        <p:spPr>
          <a:xfrm>
            <a:off x="9544589" y="18671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25_2#cad09a791.choices?vcp=1&amp;pid=26c23c332&amp;color=0,0,0&amp;vtp=1&amp;bbb=1"/>
          <p:cNvSpPr/>
          <p:nvPr/>
        </p:nvSpPr>
        <p:spPr>
          <a:xfrm>
            <a:off x="539496" y="25127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gongbao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overdone.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0193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e4f633f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三、听长对话，选择正确答案。</a:t>
            </a:r>
            <a:endParaRPr lang="en-US" altLang="zh-CN" sz="3200" dirty="0"/>
          </a:p>
        </p:txBody>
      </p:sp>
      <p:sp>
        <p:nvSpPr>
          <p:cNvPr id="3" name="P_7_BD#9cf1fc737?vcp=1&amp;pid=8ee4f633f&amp;color=0,0,0&amp;vtp=1&amp;bbb=1"/>
          <p:cNvSpPr/>
          <p:nvPr/>
        </p:nvSpPr>
        <p:spPr>
          <a:xfrm>
            <a:off x="539496" y="127201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你将听到三段对话，请根据对话内容，选择最佳答案。每段对话读两遍。</a:t>
            </a:r>
            <a:endParaRPr lang="en-US" altLang="zh-CN" sz="2800" dirty="0"/>
          </a:p>
        </p:txBody>
      </p:sp>
      <p:sp>
        <p:nvSpPr>
          <p:cNvPr id="4" name="QM_7_BD.28_1#d955a32f1?vcp=1&amp;pid=8ee4f633f&amp;color=0,0,0&amp;mp=1&amp;vtp=1&amp;bt=1&amp;bbb=1"/>
          <p:cNvSpPr/>
          <p:nvPr/>
        </p:nvSpPr>
        <p:spPr>
          <a:xfrm>
            <a:off x="541020" y="18974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e0ffc55eb?vcp=1&amp;pid=d955a32f1&amp;color=0,0,0&amp;vtp=1&amp;bbb=1"/>
          <p:cNvSpPr/>
          <p:nvPr/>
        </p:nvSpPr>
        <p:spPr>
          <a:xfrm>
            <a:off x="539496" y="25219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e0ffc55eb.choices?vcp=1&amp;pid=d955a32f1&amp;color=0,0,0&amp;vtp=1&amp;bbb=1"/>
          <p:cNvSpPr/>
          <p:nvPr/>
        </p:nvSpPr>
        <p:spPr>
          <a:xfrm>
            <a:off x="541020" y="3143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.Blue.</a:t>
            </a:r>
            <a:endParaRPr lang="en-US" altLang="zh-CN" sz="2800" dirty="0"/>
          </a:p>
        </p:txBody>
      </p:sp>
      <p:sp>
        <p:nvSpPr>
          <p:cNvPr id="8" name="QC_8_BD.31_1#06453a3fd?vcp=1&amp;pid=d955a32f1&amp;color=0,0,0&amp;vtp=1&amp;bbb=1"/>
          <p:cNvSpPr/>
          <p:nvPr/>
        </p:nvSpPr>
        <p:spPr>
          <a:xfrm>
            <a:off x="541020" y="37652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31_2#06453a3fd.choices?vcp=1&amp;pid=d955a32f1&amp;color=0,0,0&amp;vtp=1&amp;bbb=1"/>
          <p:cNvSpPr/>
          <p:nvPr/>
        </p:nvSpPr>
        <p:spPr>
          <a:xfrm>
            <a:off x="541020" y="4386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endParaRPr lang="en-US" altLang="zh-CN" sz="2800" dirty="0"/>
          </a:p>
        </p:txBody>
      </p:sp>
      <p:sp>
        <p:nvSpPr>
          <p:cNvPr id="11" name="QC_8_BD.33_1#de0125f50?vcp=1&amp;pid=d955a32f1&amp;color=0,0,0&amp;vtp=1&amp;bbb=1"/>
          <p:cNvSpPr/>
          <p:nvPr/>
        </p:nvSpPr>
        <p:spPr>
          <a:xfrm>
            <a:off x="541020" y="50085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BD.33_2#de0125f50.choices?vcp=1&amp;pid=d955a32f1&amp;color=0,0,0&amp;vtp=1&amp;bbb=1"/>
          <p:cNvSpPr/>
          <p:nvPr/>
        </p:nvSpPr>
        <p:spPr>
          <a:xfrm>
            <a:off x="539496" y="5630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1CC89961-58A8-9AF5-1484-B321711BEA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3261" y="6377854"/>
            <a:ext cx="510626" cy="5106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de0125f50?vcp=1&amp;pid=d955a32f1&amp;color=0,0,0&amp;mp=1&amp;vtp=1&amp;bt=1&amp;bbb=1&amp;hb=1"/>
          <p:cNvSpPr/>
          <p:nvPr/>
        </p:nvSpPr>
        <p:spPr>
          <a:xfrm>
            <a:off x="541020" y="503782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M：Size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they?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36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ee4f633f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三、听长对话，选择正确答案。</a:t>
            </a:r>
            <a:endParaRPr lang="en-US" altLang="zh-CN" sz="3200" dirty="0"/>
          </a:p>
        </p:txBody>
      </p:sp>
      <p:sp>
        <p:nvSpPr>
          <p:cNvPr id="3" name="P_7_BD#9cf1fc737?vcp=1&amp;pid=8ee4f633f&amp;color=0,0,0&amp;vtp=1&amp;bbb=1"/>
          <p:cNvSpPr/>
          <p:nvPr/>
        </p:nvSpPr>
        <p:spPr>
          <a:xfrm>
            <a:off x="539496" y="1272015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你将听到三段对话，请根据对话内容，选择最佳答案。每段对话读两遍。</a:t>
            </a:r>
            <a:endParaRPr lang="en-US" altLang="zh-CN" sz="2800" dirty="0"/>
          </a:p>
        </p:txBody>
      </p:sp>
      <p:sp>
        <p:nvSpPr>
          <p:cNvPr id="4" name="QM_7_BD.28_1#d955a32f1?vcp=1&amp;pid=8ee4f633f&amp;color=0,0,0&amp;mp=1&amp;vtp=1&amp;bt=1&amp;bbb=1"/>
          <p:cNvSpPr/>
          <p:nvPr/>
        </p:nvSpPr>
        <p:spPr>
          <a:xfrm>
            <a:off x="541020" y="18974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e0ffc55eb?vcp=1&amp;pid=d955a32f1&amp;color=0,0,0&amp;vtp=1&amp;bbb=1"/>
          <p:cNvSpPr/>
          <p:nvPr/>
        </p:nvSpPr>
        <p:spPr>
          <a:xfrm>
            <a:off x="539496" y="25219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e0ffc55eb.bracket?vcp=1&amp;pid=d955a32f1&amp;color=0,0,0&amp;vpa=11&amp;vtp=1"/>
          <p:cNvSpPr/>
          <p:nvPr/>
        </p:nvSpPr>
        <p:spPr>
          <a:xfrm>
            <a:off x="7673308" y="25085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9_2#e0ffc55eb.choices?vcp=1&amp;pid=d955a32f1&amp;color=0,0,0&amp;vtp=1&amp;bbb=1"/>
          <p:cNvSpPr/>
          <p:nvPr/>
        </p:nvSpPr>
        <p:spPr>
          <a:xfrm>
            <a:off x="541020" y="31435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.Blue.</a:t>
            </a:r>
            <a:endParaRPr lang="en-US" altLang="zh-CN" sz="2800" dirty="0"/>
          </a:p>
        </p:txBody>
      </p:sp>
      <p:sp>
        <p:nvSpPr>
          <p:cNvPr id="8" name="QC_8_BD.31_1#06453a3fd?vcp=1&amp;pid=d955a32f1&amp;color=0,0,0&amp;vtp=1&amp;bbb=1"/>
          <p:cNvSpPr/>
          <p:nvPr/>
        </p:nvSpPr>
        <p:spPr>
          <a:xfrm>
            <a:off x="541020" y="37652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32_1#06453a3fd.bracket?vcp=1&amp;pid=d955a32f1&amp;color=0,0,0&amp;vpa=12&amp;vtp=1"/>
          <p:cNvSpPr/>
          <p:nvPr/>
        </p:nvSpPr>
        <p:spPr>
          <a:xfrm>
            <a:off x="6922993" y="37519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31_2#06453a3fd.choices?vcp=1&amp;pid=d955a32f1&amp;color=0,0,0&amp;vtp=1&amp;bbb=1"/>
          <p:cNvSpPr/>
          <p:nvPr/>
        </p:nvSpPr>
        <p:spPr>
          <a:xfrm>
            <a:off x="541020" y="4386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endParaRPr lang="en-US" altLang="zh-CN" sz="2800" dirty="0"/>
          </a:p>
        </p:txBody>
      </p:sp>
      <p:sp>
        <p:nvSpPr>
          <p:cNvPr id="11" name="QC_8_BD.33_1#de0125f50?vcp=1&amp;pid=d955a32f1&amp;color=0,0,0&amp;vtp=1&amp;bbb=1"/>
          <p:cNvSpPr/>
          <p:nvPr/>
        </p:nvSpPr>
        <p:spPr>
          <a:xfrm>
            <a:off x="541020" y="50085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8_AN.34_1#de0125f50.bracket?vcp=1&amp;pid=d955a32f1&amp;color=0,0,0&amp;vpa=13&amp;vtp=1"/>
          <p:cNvSpPr/>
          <p:nvPr/>
        </p:nvSpPr>
        <p:spPr>
          <a:xfrm>
            <a:off x="6294914" y="49952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8_BD.33_2#de0125f50.choices?vcp=1&amp;pid=d955a32f1&amp;color=0,0,0&amp;vtp=1&amp;bbb=1"/>
          <p:cNvSpPr/>
          <p:nvPr/>
        </p:nvSpPr>
        <p:spPr>
          <a:xfrm>
            <a:off x="539496" y="5630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.$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705970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44ca2f1e9?vcp=1&amp;pid=8ee4f633f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ba2c8ca3b?vcp=1&amp;pid=44ca2f1e9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ba2c8ca3b.choices?vcp=1&amp;pid=44ca2f1e9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.Lucy.</a:t>
            </a:r>
            <a:endParaRPr lang="en-US" altLang="zh-CN" sz="2800" dirty="0"/>
          </a:p>
        </p:txBody>
      </p:sp>
      <p:sp>
        <p:nvSpPr>
          <p:cNvPr id="6" name="QC_8_BD.39_1#c8103544e?vcp=1&amp;pid=44ca2f1e9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c8103544e.choices?vcp=1&amp;pid=44ca2f1e9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endParaRPr lang="en-US" altLang="zh-CN" sz="2800" dirty="0"/>
          </a:p>
        </p:txBody>
      </p:sp>
      <p:sp>
        <p:nvSpPr>
          <p:cNvPr id="9" name="QC_8_BD.41_1#c1e936228?vcp=1&amp;pid=44ca2f1e9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c1e936228.choices?vcp=1&amp;pid=44ca2f1e9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2BBB66A3-AAEB-00A7-92D7-A6DF9BDE2B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3966" y="6412149"/>
            <a:ext cx="476331" cy="47633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c1e936228?vcp=1&amp;pid=44ca2f1e9&amp;color=0,0,0&amp;mp=1&amp;vtp=1&amp;bt=1&amp;bbb=1&amp;hb=1"/>
          <p:cNvSpPr/>
          <p:nvPr/>
        </p:nvSpPr>
        <p:spPr>
          <a:xfrm>
            <a:off x="539496" y="52919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c1e936228?vcp=1&amp;pid=44ca2f1e9&amp;color=0,0,0&amp;mp=1&amp;vtp=1&amp;bt=1&amp;bbb=1&amp;hb=1">
            <a:extLst>
              <a:ext uri="{FF2B5EF4-FFF2-40B4-BE49-F238E27FC236}">
                <a16:creationId xmlns:a16="http://schemas.microsoft.com/office/drawing/2014/main" id="{A4A4FC6C-69B8-045C-7058-E24263D85381}"/>
              </a:ext>
            </a:extLst>
          </p:cNvPr>
          <p:cNvSpPr/>
          <p:nvPr/>
        </p:nvSpPr>
        <p:spPr>
          <a:xfrm>
            <a:off x="539496" y="119478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037594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44ca2f1e9?vcp=1&amp;pid=8ee4f633f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ba2c8ca3b?vcp=1&amp;pid=44ca2f1e9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ba2c8ca3b.bracket?vcp=1&amp;pid=44ca2f1e9&amp;color=0,0,0&amp;vpa=14&amp;vtp=1"/>
          <p:cNvSpPr/>
          <p:nvPr/>
        </p:nvSpPr>
        <p:spPr>
          <a:xfrm>
            <a:off x="7550689" y="18502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7_2#ba2c8ca3b.choices?vcp=1&amp;pid=44ca2f1e9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.Lucy.</a:t>
            </a:r>
            <a:endParaRPr lang="en-US" altLang="zh-CN" sz="2800" dirty="0"/>
          </a:p>
        </p:txBody>
      </p:sp>
      <p:sp>
        <p:nvSpPr>
          <p:cNvPr id="6" name="QC_8_BD.39_1#c8103544e?vcp=1&amp;pid=44ca2f1e9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c8103544e.bracket?vcp=1&amp;pid=44ca2f1e9&amp;color=0,0,0&amp;vpa=15&amp;vtp=1"/>
          <p:cNvSpPr/>
          <p:nvPr/>
        </p:nvSpPr>
        <p:spPr>
          <a:xfrm>
            <a:off x="8645494" y="30935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39_2#c8103544e.choices?vcp=1&amp;pid=44ca2f1e9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kilometers.</a:t>
            </a:r>
            <a:endParaRPr lang="en-US" altLang="zh-CN" sz="2800" dirty="0"/>
          </a:p>
        </p:txBody>
      </p:sp>
      <p:sp>
        <p:nvSpPr>
          <p:cNvPr id="9" name="QC_8_BD.41_1#c1e936228?vcp=1&amp;pid=44ca2f1e9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c1e936228.bracket?vcp=1&amp;pid=44ca2f1e9&amp;color=0,0,0&amp;vpa=16&amp;vtp=1"/>
          <p:cNvSpPr/>
          <p:nvPr/>
        </p:nvSpPr>
        <p:spPr>
          <a:xfrm>
            <a:off x="7123653" y="4336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8_BD.41_2#c1e936228.choices?vcp=1&amp;pid=44ca2f1e9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3590087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bb2322696?vcp=1&amp;pid=8ee4f633f&amp;color=0,0,0&amp;vtp=1&amp;bt=1&amp;bbb=1"/>
          <p:cNvSpPr/>
          <p:nvPr/>
        </p:nvSpPr>
        <p:spPr>
          <a:xfrm>
            <a:off x="539496" y="8935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290527bdb?vcp=1&amp;pid=bb2322696&amp;color=0,0,0&amp;vtp=1&amp;bbb=1&amp;hb=1"/>
          <p:cNvSpPr/>
          <p:nvPr/>
        </p:nvSpPr>
        <p:spPr>
          <a:xfrm>
            <a:off x="539496" y="1525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290527bdb.choices?vcp=1&amp;pid=bb2322696&amp;color=0,0,0&amp;vtp=1&amp;bbb=1"/>
          <p:cNvSpPr/>
          <p:nvPr/>
        </p:nvSpPr>
        <p:spPr>
          <a:xfrm>
            <a:off x="539496" y="27950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6" name="QC_8_BD.47_1#89631e117?vcp=1&amp;pid=bb2322696&amp;color=0,0,0&amp;vtp=1&amp;bbb=1"/>
          <p:cNvSpPr/>
          <p:nvPr/>
        </p:nvSpPr>
        <p:spPr>
          <a:xfrm>
            <a:off x="539496" y="34166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89631e117.choices?vcp=1&amp;pid=bb2322696&amp;color=0,0,0&amp;vtp=1&amp;bbb=1"/>
          <p:cNvSpPr/>
          <p:nvPr/>
        </p:nvSpPr>
        <p:spPr>
          <a:xfrm>
            <a:off x="539496" y="40461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5B0BF563-DC26-3400-FAB9-3056BC2C69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5038" y="6369779"/>
            <a:ext cx="500002" cy="50000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27fc217a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627fc217a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听力专题训练一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a9c509f2a?vcp=1&amp;pid=bb2322696&amp;color=0,0,0&amp;mp=1&amp;vtp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49_2#a9c509f2a.choices?vcp=1&amp;pid=bb2322696&amp;color=0,0,0&amp;vtp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engineer.</a:t>
            </a:r>
            <a:endParaRPr lang="en-US" altLang="zh-CN" sz="2800" dirty="0"/>
          </a:p>
        </p:txBody>
      </p:sp>
      <p:sp>
        <p:nvSpPr>
          <p:cNvPr id="5" name="QC_8_BD.51_1#a7c598cd7?vcp=1&amp;pid=bb2322696&amp;color=0,0,0&amp;vtp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51_2#a7c598cd7.choices?vcp=1&amp;pid=bb2322696&amp;color=0,0,0&amp;vtp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a7c598cd7?vcp=1&amp;pid=bb2322696&amp;color=0,0,0&amp;mp=1&amp;vtp=1&amp;bt=1&amp;bbb=1&amp;hb=1"/>
          <p:cNvSpPr/>
          <p:nvPr/>
        </p:nvSpPr>
        <p:spPr>
          <a:xfrm>
            <a:off x="539496" y="517964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341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341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reunion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341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3413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a7c598cd7?vcp=1&amp;pid=bb2322696&amp;color=0,0,0&amp;mp=1&amp;vtp=1&amp;bt=1&amp;bbb=1&amp;hb=1">
            <a:extLst>
              <a:ext uri="{FF2B5EF4-FFF2-40B4-BE49-F238E27FC236}">
                <a16:creationId xmlns:a16="http://schemas.microsoft.com/office/drawing/2014/main" id="{529DDEAE-2B30-E005-D9A7-F8B8946889CB}"/>
              </a:ext>
            </a:extLst>
          </p:cNvPr>
          <p:cNvSpPr/>
          <p:nvPr/>
        </p:nvSpPr>
        <p:spPr>
          <a:xfrm>
            <a:off x="539496" y="554400"/>
            <a:ext cx="11109960" cy="6221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Mid-Autumn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two-day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2:30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3888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moon!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Haha,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now!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4128925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bb2322696?vcp=1&amp;pid=8ee4f633f&amp;color=0,0,0&amp;vtp=1&amp;bt=1&amp;bbb=1"/>
          <p:cNvSpPr/>
          <p:nvPr/>
        </p:nvSpPr>
        <p:spPr>
          <a:xfrm>
            <a:off x="539496" y="8935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290527bdb?vcp=1&amp;pid=bb2322696&amp;color=0,0,0&amp;vtp=1&amp;bbb=1&amp;hb=1"/>
          <p:cNvSpPr/>
          <p:nvPr/>
        </p:nvSpPr>
        <p:spPr>
          <a:xfrm>
            <a:off x="539496" y="15258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290527bdb.bracket?vcp=1&amp;pid=bb2322696&amp;color=0,0,0&amp;vpa=17&amp;vtp=1"/>
          <p:cNvSpPr/>
          <p:nvPr/>
        </p:nvSpPr>
        <p:spPr>
          <a:xfrm>
            <a:off x="1762664" y="21602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290527bdb.choices?vcp=1&amp;pid=bb2322696&amp;color=0,0,0&amp;vtp=1&amp;bbb=1"/>
          <p:cNvSpPr/>
          <p:nvPr/>
        </p:nvSpPr>
        <p:spPr>
          <a:xfrm>
            <a:off x="539496" y="27950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sp>
        <p:nvSpPr>
          <p:cNvPr id="6" name="QC_8_BD.47_1#89631e117?vcp=1&amp;pid=bb2322696&amp;color=0,0,0&amp;vtp=1&amp;bbb=1"/>
          <p:cNvSpPr/>
          <p:nvPr/>
        </p:nvSpPr>
        <p:spPr>
          <a:xfrm>
            <a:off x="539496" y="34166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89631e117.bracket?vcp=1&amp;pid=bb2322696&amp;color=0,0,0&amp;vpa=18&amp;vtp=1"/>
          <p:cNvSpPr/>
          <p:nvPr/>
        </p:nvSpPr>
        <p:spPr>
          <a:xfrm>
            <a:off x="8654003" y="34033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47_2#89631e117.choices?vcp=1&amp;pid=bb2322696&amp;color=0,0,0&amp;vtp=1&amp;bbb=1"/>
          <p:cNvSpPr/>
          <p:nvPr/>
        </p:nvSpPr>
        <p:spPr>
          <a:xfrm>
            <a:off x="539496" y="40461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Mid-Autumn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6675778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a9c509f2a?vcp=1&amp;pid=bb2322696&amp;color=0,0,0&amp;mp=1&amp;vtp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0_1#a9c509f2a.bracket?vcp=1&amp;pid=bb2322696&amp;color=0,0,0&amp;mp=1&amp;vpa=19&amp;vtp=1"/>
          <p:cNvSpPr/>
          <p:nvPr/>
        </p:nvSpPr>
        <p:spPr>
          <a:xfrm>
            <a:off x="6036215" y="1521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49_2#a9c509f2a.choices?vcp=1&amp;pid=bb2322696&amp;color=0,0,0&amp;vtp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engineer.</a:t>
            </a:r>
            <a:endParaRPr lang="en-US" altLang="zh-CN" sz="2800" dirty="0"/>
          </a:p>
        </p:txBody>
      </p:sp>
      <p:sp>
        <p:nvSpPr>
          <p:cNvPr id="5" name="QC_8_BD.51_1#a7c598cd7?vcp=1&amp;pid=bb2322696&amp;color=0,0,0&amp;vtp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52_1#a7c598cd7.bracket?vcp=1&amp;pid=bb2322696&amp;color=0,0,0&amp;vpa=20&amp;vtp=1"/>
          <p:cNvSpPr/>
          <p:nvPr/>
        </p:nvSpPr>
        <p:spPr>
          <a:xfrm>
            <a:off x="8914353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51_2#a7c598cd7.choices?vcp=1&amp;pid=bb2322696&amp;color=0,0,0&amp;vtp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mooncakes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192266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f44ddf2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bdf6d44d7?vcp=1&amp;pid=fcf44ddf2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90ea542bc?vcp=1&amp;pid=bdf6d44d7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90ea542bc.choices?vcp=1&amp;pid=bdf6d44d7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endParaRPr lang="en-US" altLang="zh-CN" sz="2800" dirty="0"/>
          </a:p>
        </p:txBody>
      </p:sp>
      <p:sp>
        <p:nvSpPr>
          <p:cNvPr id="7" name="QC_8_BD.57_1#bd016dcac?vcp=1&amp;pid=bdf6d44d7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bd016dcac.choices?vcp=1&amp;pid=bdf6d44d7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2016.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2017.</a:t>
            </a:r>
            <a:endParaRPr lang="en-US" altLang="zh-CN" sz="2800" dirty="0"/>
          </a:p>
        </p:txBody>
      </p:sp>
      <p:pic>
        <p:nvPicPr>
          <p:cNvPr id="10" name="题4">
            <a:hlinkClick r:id="" action="ppaction://media"/>
            <a:extLst>
              <a:ext uri="{FF2B5EF4-FFF2-40B4-BE49-F238E27FC236}">
                <a16:creationId xmlns:a16="http://schemas.microsoft.com/office/drawing/2014/main" id="{AAC525E7-5552-9ED5-0131-2A6D294C2D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4511" y="6352084"/>
            <a:ext cx="553657" cy="5536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ee7e0ea33?vcp=1&amp;pid=bdf6d44d7&amp;color=0,0,0&amp;mp=1&amp;vtp=1&amp;bt=1&amp;bbb=1"/>
          <p:cNvSpPr/>
          <p:nvPr/>
        </p:nvSpPr>
        <p:spPr>
          <a:xfrm>
            <a:off x="539496" y="3828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9_2#ee7e0ea33.choices?vcp=1&amp;pid=bdf6d44d7&amp;color=0,0,0&amp;vtp=1&amp;bbb=1"/>
          <p:cNvSpPr/>
          <p:nvPr/>
        </p:nvSpPr>
        <p:spPr>
          <a:xfrm>
            <a:off x="539495" y="963331"/>
            <a:ext cx="11321825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dirty="0"/>
              <a:t>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endParaRPr lang="en-US" altLang="zh-CN" sz="2800" dirty="0"/>
          </a:p>
        </p:txBody>
      </p:sp>
      <p:sp>
        <p:nvSpPr>
          <p:cNvPr id="5" name="QC_8_BD.61_1#bee2f01fb?vcp=1&amp;pid=bdf6d44d7&amp;color=0,0,0&amp;vtp=1&amp;bbb=1"/>
          <p:cNvSpPr/>
          <p:nvPr/>
        </p:nvSpPr>
        <p:spPr>
          <a:xfrm>
            <a:off x="539496" y="21958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bee2f01fb.choices?vcp=1&amp;pid=bdf6d44d7&amp;color=0,0,0&amp;vtp=1&amp;bbb=1"/>
          <p:cNvSpPr/>
          <p:nvPr/>
        </p:nvSpPr>
        <p:spPr>
          <a:xfrm>
            <a:off x="539496" y="27217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dirty="0"/>
              <a:t>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</p:txBody>
      </p:sp>
      <p:sp>
        <p:nvSpPr>
          <p:cNvPr id="8" name="QC_8_BD.63_1#6c62e93de?vcp=1&amp;pid=bdf6d44d7&amp;color=0,0,0&amp;vtp=1&amp;bt=1&amp;bbb=1">
            <a:extLst>
              <a:ext uri="{FF2B5EF4-FFF2-40B4-BE49-F238E27FC236}">
                <a16:creationId xmlns:a16="http://schemas.microsoft.com/office/drawing/2014/main" id="{15C3AD44-0BFF-8F5D-AE48-6F003A87F7F9}"/>
              </a:ext>
            </a:extLst>
          </p:cNvPr>
          <p:cNvSpPr/>
          <p:nvPr/>
        </p:nvSpPr>
        <p:spPr>
          <a:xfrm>
            <a:off x="539496" y="39428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6c62e93de.choices?vcp=1&amp;pid=bdf6d44d7&amp;color=0,0,0&amp;vtp=1&amp;bbb=1">
            <a:extLst>
              <a:ext uri="{FF2B5EF4-FFF2-40B4-BE49-F238E27FC236}">
                <a16:creationId xmlns:a16="http://schemas.microsoft.com/office/drawing/2014/main" id="{10D82A0B-B912-7108-CBBC-932ED9B3A6CC}"/>
              </a:ext>
            </a:extLst>
          </p:cNvPr>
          <p:cNvSpPr/>
          <p:nvPr/>
        </p:nvSpPr>
        <p:spPr>
          <a:xfrm>
            <a:off x="539496" y="4514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6c62e93de?vcp=1&amp;pid=bdf6d44d7&amp;color=0,0,0&amp;vtp=1&amp;bt=1&amp;bbb=1&amp;hb=1"/>
          <p:cNvSpPr/>
          <p:nvPr/>
        </p:nvSpPr>
        <p:spPr>
          <a:xfrm>
            <a:off x="539496" y="569030"/>
            <a:ext cx="11109960" cy="56927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Shandong.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f44ddf2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bdf6d44d7?vcp=1&amp;pid=fcf44ddf2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90ea542bc?vcp=1&amp;pid=bdf6d44d7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90ea542bc.bracket?vcp=1&amp;pid=bdf6d44d7&amp;color=0,0,0&amp;vpa=21&amp;vtp=1"/>
          <p:cNvSpPr/>
          <p:nvPr/>
        </p:nvSpPr>
        <p:spPr>
          <a:xfrm>
            <a:off x="8766144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5_2#90ea542bc.choices?vcp=1&amp;pid=bdf6d44d7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endParaRPr lang="en-US" altLang="zh-CN" sz="2800" dirty="0"/>
          </a:p>
        </p:txBody>
      </p:sp>
      <p:sp>
        <p:nvSpPr>
          <p:cNvPr id="7" name="QC_8_BD.57_1#bd016dcac?vcp=1&amp;pid=bdf6d44d7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bd016dcac.bracket?vcp=1&amp;pid=bdf6d44d7&amp;color=0,0,0&amp;vpa=22&amp;vtp=1"/>
          <p:cNvSpPr/>
          <p:nvPr/>
        </p:nvSpPr>
        <p:spPr>
          <a:xfrm>
            <a:off x="9239789" y="37696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57_2#bd016dcac.choices?vcp=1&amp;pid=bdf6d44d7&amp;color=0,0,0&amp;vtp=1&amp;bbb=1"/>
          <p:cNvSpPr/>
          <p:nvPr/>
        </p:nvSpPr>
        <p:spPr>
          <a:xfrm>
            <a:off x="539496" y="44046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2016.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2017.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025040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ee7e0ea33?vcp=1&amp;pid=bdf6d44d7&amp;color=0,0,0&amp;mp=1&amp;vtp=1&amp;bt=1&amp;bbb=1"/>
          <p:cNvSpPr/>
          <p:nvPr/>
        </p:nvSpPr>
        <p:spPr>
          <a:xfrm>
            <a:off x="539496" y="3828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0_1#ee7e0ea33.bracket?vcp=1&amp;pid=bdf6d44d7&amp;color=0,0,0&amp;mp=1&amp;vpa=23&amp;vtp=1"/>
          <p:cNvSpPr/>
          <p:nvPr/>
        </p:nvSpPr>
        <p:spPr>
          <a:xfrm>
            <a:off x="7563834" y="3694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59_2#ee7e0ea33.choices?vcp=1&amp;pid=bdf6d44d7&amp;color=0,0,0&amp;vtp=1&amp;bbb=1"/>
          <p:cNvSpPr/>
          <p:nvPr/>
        </p:nvSpPr>
        <p:spPr>
          <a:xfrm>
            <a:off x="539495" y="963331"/>
            <a:ext cx="11321825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A.Human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dirty="0"/>
              <a:t>             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endParaRPr lang="en-US" altLang="zh-CN" sz="2800" dirty="0"/>
          </a:p>
        </p:txBody>
      </p:sp>
      <p:sp>
        <p:nvSpPr>
          <p:cNvPr id="5" name="QC_8_BD.61_1#bee2f01fb?vcp=1&amp;pid=bdf6d44d7&amp;color=0,0,0&amp;vtp=1&amp;bbb=1"/>
          <p:cNvSpPr/>
          <p:nvPr/>
        </p:nvSpPr>
        <p:spPr>
          <a:xfrm>
            <a:off x="539496" y="21958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bee2f01fb.bracket?vcp=1&amp;pid=bdf6d44d7&amp;color=0,0,0&amp;vpa=24&amp;vtp=1"/>
          <p:cNvSpPr/>
          <p:nvPr/>
        </p:nvSpPr>
        <p:spPr>
          <a:xfrm>
            <a:off x="6150515" y="22342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1_2#bee2f01fb.choices?vcp=1&amp;pid=bdf6d44d7&amp;color=0,0,0&amp;vtp=1&amp;bbb=1"/>
          <p:cNvSpPr/>
          <p:nvPr/>
        </p:nvSpPr>
        <p:spPr>
          <a:xfrm>
            <a:off x="539496" y="27217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dirty="0"/>
              <a:t>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</p:txBody>
      </p:sp>
      <p:sp>
        <p:nvSpPr>
          <p:cNvPr id="8" name="QC_8_BD.63_1#6c62e93de?vcp=1&amp;pid=bdf6d44d7&amp;color=0,0,0&amp;vtp=1&amp;bt=1&amp;bbb=1">
            <a:extLst>
              <a:ext uri="{FF2B5EF4-FFF2-40B4-BE49-F238E27FC236}">
                <a16:creationId xmlns:a16="http://schemas.microsoft.com/office/drawing/2014/main" id="{15C3AD44-0BFF-8F5D-AE48-6F003A87F7F9}"/>
              </a:ext>
            </a:extLst>
          </p:cNvPr>
          <p:cNvSpPr/>
          <p:nvPr/>
        </p:nvSpPr>
        <p:spPr>
          <a:xfrm>
            <a:off x="539496" y="39428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6c62e93de.bracket?vcp=1&amp;pid=bdf6d44d7&amp;color=0,0,0&amp;vpa=25&amp;vtp=1">
            <a:extLst>
              <a:ext uri="{FF2B5EF4-FFF2-40B4-BE49-F238E27FC236}">
                <a16:creationId xmlns:a16="http://schemas.microsoft.com/office/drawing/2014/main" id="{DC36B078-EF20-02E1-7214-809C1B9E23F0}"/>
              </a:ext>
            </a:extLst>
          </p:cNvPr>
          <p:cNvSpPr/>
          <p:nvPr/>
        </p:nvSpPr>
        <p:spPr>
          <a:xfrm>
            <a:off x="8695278" y="39726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63_2#6c62e93de.choices?vcp=1&amp;pid=bdf6d44d7&amp;color=0,0,0&amp;vtp=1&amp;bbb=1">
            <a:extLst>
              <a:ext uri="{FF2B5EF4-FFF2-40B4-BE49-F238E27FC236}">
                <a16:creationId xmlns:a16="http://schemas.microsoft.com/office/drawing/2014/main" id="{10D82A0B-B912-7108-CBBC-932ED9B3A6CC}"/>
              </a:ext>
            </a:extLst>
          </p:cNvPr>
          <p:cNvSpPr/>
          <p:nvPr/>
        </p:nvSpPr>
        <p:spPr>
          <a:xfrm>
            <a:off x="539496" y="4514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665902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8805534?sp=1&amp;vcp=1&amp;pid=627fc217a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a5f17b74a?vcp=1&amp;pid=ce880553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a5f17b74a?htil=1&amp;vcp=1&amp;pid=ce880553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2601386"/>
            <a:ext cx="602589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a5f17b74a?htil=1&amp;vcp=1&amp;pid=ce8805534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4529754"/>
            <a:ext cx="601675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8ca7cecb2?vcp=1&amp;pid=a5f17b74a&amp;color=0,0,0&amp;vtp=1&amp;bt=1&amp;bbb=1"/>
          <p:cNvSpPr/>
          <p:nvPr/>
        </p:nvSpPr>
        <p:spPr>
          <a:xfrm>
            <a:off x="539496" y="28134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BEB97D3C-93D3-785A-C9C7-2A38A92E40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26785" y="6435680"/>
            <a:ext cx="447041" cy="44704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D8EBC6AD-12C9-A9DE-9DC7-4A788DC3F2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4558" y="6407470"/>
            <a:ext cx="510162" cy="510162"/>
          </a:xfrm>
          <a:prstGeom prst="rect">
            <a:avLst/>
          </a:prstGeom>
        </p:spPr>
      </p:pic>
      <p:sp>
        <p:nvSpPr>
          <p:cNvPr id="5" name="C_6_BD#aaebc1502?sp=1&amp;vcp=1&amp;pid=627fc217a&amp;color=0,0,0&amp;vtp=1&amp;bt=1&amp;bbb=1">
            <a:extLst>
              <a:ext uri="{FF2B5EF4-FFF2-40B4-BE49-F238E27FC236}">
                <a16:creationId xmlns:a16="http://schemas.microsoft.com/office/drawing/2014/main" id="{D184F0E9-D743-4D56-5172-15CA72684380}"/>
              </a:ext>
            </a:extLst>
          </p:cNvPr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6" name="QM_7_BD.66_1#9d6acc1c3?vcp=1&amp;pid=aaebc1502&amp;color=0,0,0&amp;vtp=1&amp;bbb=1&amp;hb=1">
            <a:extLst>
              <a:ext uri="{FF2B5EF4-FFF2-40B4-BE49-F238E27FC236}">
                <a16:creationId xmlns:a16="http://schemas.microsoft.com/office/drawing/2014/main" id="{CF6E1757-C3D7-B913-0E86-66E4B4DF2115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你将听到一篇短文，请根据短文内容，填入所缺信息，每空一词。短文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7" name="QM_7_BD.66_2#9d6acc1c3?colgroup=30&amp;vcp=1&amp;pid=aaebc1502&amp;color=0,0,0&amp;vtp=1&amp;bbb=1&amp;hb=1">
            <a:extLst>
              <a:ext uri="{FF2B5EF4-FFF2-40B4-BE49-F238E27FC236}">
                <a16:creationId xmlns:a16="http://schemas.microsoft.com/office/drawing/2014/main" id="{F8B00E44-BBFA-C020-0F04-999941663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120500"/>
              </p:ext>
            </p:extLst>
          </p:nvPr>
        </p:nvGraphicFramePr>
        <p:xfrm>
          <a:off x="539496" y="2197017"/>
          <a:ext cx="11091672" cy="401459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118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Voice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8555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Benefits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better.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music.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61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opinion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Western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peaceful.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273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2_1#40544dac7?vcp=1&amp;pid=9d6acc1c3&amp;color=0,0,0&amp;mp=1&amp;vtp=1&amp;bt=1&amp;bbb=1&amp;hb=1"/>
          <p:cNvSpPr/>
          <p:nvPr/>
        </p:nvSpPr>
        <p:spPr>
          <a:xfrm>
            <a:off x="539496" y="656811"/>
            <a:ext cx="11109960" cy="54733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C2690-92D6-4BA7-24C9-BF145CF3E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aebc1502?sp=1&amp;vcp=1&amp;pid=627fc217a&amp;color=0,0,0&amp;vtp=1&amp;bt=1&amp;bbb=1">
            <a:extLst>
              <a:ext uri="{FF2B5EF4-FFF2-40B4-BE49-F238E27FC236}">
                <a16:creationId xmlns:a16="http://schemas.microsoft.com/office/drawing/2014/main" id="{3AE67A4D-AACD-2951-07BA-B9857E7C1B7E}"/>
              </a:ext>
            </a:extLst>
          </p:cNvPr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9d6acc1c3?vcp=1&amp;pid=aaebc1502&amp;color=0,0,0&amp;vtp=1&amp;bbb=1&amp;hb=1">
            <a:extLst>
              <a:ext uri="{FF2B5EF4-FFF2-40B4-BE49-F238E27FC236}">
                <a16:creationId xmlns:a16="http://schemas.microsoft.com/office/drawing/2014/main" id="{FF9904F8-4E72-B9A4-823C-2115746B5E88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你将听到一篇短文，请根据短文内容，填入所缺信息，每空一词。短文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4" name="QM_7_BD.66_2#9d6acc1c3?colgroup=30&amp;vcp=1&amp;pid=aaebc1502&amp;color=0,0,0&amp;vtp=1&amp;bbb=1&amp;hb=1">
            <a:extLst>
              <a:ext uri="{FF2B5EF4-FFF2-40B4-BE49-F238E27FC236}">
                <a16:creationId xmlns:a16="http://schemas.microsoft.com/office/drawing/2014/main" id="{4D38882F-81C0-54B0-2332-29A2173B6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089787"/>
              </p:ext>
            </p:extLst>
          </p:nvPr>
        </p:nvGraphicFramePr>
        <p:xfrm>
          <a:off x="539496" y="2197017"/>
          <a:ext cx="11091672" cy="401459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118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3600"/>
                        </a:lnSpc>
                      </a:pP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Voice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8555"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Benefits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better.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music.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61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opinion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Western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peaceful.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27332"/>
                  </a:ext>
                </a:extLst>
              </a:tr>
            </a:tbl>
          </a:graphicData>
        </a:graphic>
      </p:graphicFrame>
      <p:sp>
        <p:nvSpPr>
          <p:cNvPr id="5" name="QM_7_AN.67_1#9d6acc1c3.blank?vcp=1&amp;pid=aaebc1502&amp;color=0,0,0&amp;vpa=26&amp;vtp=1&amp;bbb=1">
            <a:extLst>
              <a:ext uri="{FF2B5EF4-FFF2-40B4-BE49-F238E27FC236}">
                <a16:creationId xmlns:a16="http://schemas.microsoft.com/office/drawing/2014/main" id="{1BCC2E97-B6ED-360A-C65A-81033A800380}"/>
              </a:ext>
            </a:extLst>
          </p:cNvPr>
          <p:cNvSpPr/>
          <p:nvPr/>
        </p:nvSpPr>
        <p:spPr>
          <a:xfrm>
            <a:off x="3405773" y="2547293"/>
            <a:ext cx="8905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9:10</a:t>
            </a:r>
            <a:endParaRPr lang="en-US" altLang="zh-CN" sz="2800" dirty="0"/>
          </a:p>
        </p:txBody>
      </p:sp>
      <p:sp>
        <p:nvSpPr>
          <p:cNvPr id="6" name="QM_7_AN.68_1#9d6acc1c3.blank?vcp=1&amp;pid=aaebc1502&amp;color=0,0,0&amp;vpa=27&amp;vtp=1&amp;bbb=1">
            <a:extLst>
              <a:ext uri="{FF2B5EF4-FFF2-40B4-BE49-F238E27FC236}">
                <a16:creationId xmlns:a16="http://schemas.microsoft.com/office/drawing/2014/main" id="{AFBC5603-9E83-4B9D-9548-4A9B76539BCD}"/>
              </a:ext>
            </a:extLst>
          </p:cNvPr>
          <p:cNvSpPr/>
          <p:nvPr/>
        </p:nvSpPr>
        <p:spPr>
          <a:xfrm>
            <a:off x="7917355" y="2966333"/>
            <a:ext cx="13811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actively</a:t>
            </a:r>
            <a:endParaRPr lang="en-US" altLang="zh-CN" sz="2800" dirty="0"/>
          </a:p>
        </p:txBody>
      </p:sp>
      <p:sp>
        <p:nvSpPr>
          <p:cNvPr id="7" name="QM_7_AN.69_1#9d6acc1c3.blank?vcp=1&amp;pid=aaebc1502&amp;color=0,0,0&amp;vpa=28&amp;vtp=1&amp;bbb=1">
            <a:extLst>
              <a:ext uri="{FF2B5EF4-FFF2-40B4-BE49-F238E27FC236}">
                <a16:creationId xmlns:a16="http://schemas.microsoft.com/office/drawing/2014/main" id="{2091E29B-B944-9095-7A7B-EEC237457C68}"/>
              </a:ext>
            </a:extLst>
          </p:cNvPr>
          <p:cNvSpPr/>
          <p:nvPr/>
        </p:nvSpPr>
        <p:spPr>
          <a:xfrm>
            <a:off x="6444155" y="3449342"/>
            <a:ext cx="9683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endParaRPr lang="en-US" altLang="zh-CN" sz="2800" dirty="0"/>
          </a:p>
        </p:txBody>
      </p:sp>
      <p:sp>
        <p:nvSpPr>
          <p:cNvPr id="8" name="QM_7_AN.70_1#9d6acc1c3.blank?vcp=1&amp;pid=aaebc1502&amp;color=0,0,0&amp;vpa=29&amp;vtp=1&amp;bbb=1">
            <a:extLst>
              <a:ext uri="{FF2B5EF4-FFF2-40B4-BE49-F238E27FC236}">
                <a16:creationId xmlns:a16="http://schemas.microsoft.com/office/drawing/2014/main" id="{5CA58B67-0EEE-DFB0-8533-9BA1EBE84AAB}"/>
              </a:ext>
            </a:extLst>
          </p:cNvPr>
          <p:cNvSpPr/>
          <p:nvPr/>
        </p:nvSpPr>
        <p:spPr>
          <a:xfrm>
            <a:off x="8577126" y="4355139"/>
            <a:ext cx="15811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endParaRPr lang="en-US" altLang="zh-CN" sz="2800" dirty="0"/>
          </a:p>
        </p:txBody>
      </p:sp>
      <p:sp>
        <p:nvSpPr>
          <p:cNvPr id="4" name="QM_7_AN.71_1#9d6acc1c3.blank?vcp=1&amp;pid=aaebc1502&amp;color=0,0,0&amp;vpa=30&amp;vtp=1&amp;bbb=1">
            <a:extLst>
              <a:ext uri="{FF2B5EF4-FFF2-40B4-BE49-F238E27FC236}">
                <a16:creationId xmlns:a16="http://schemas.microsoft.com/office/drawing/2014/main" id="{5D993ABE-FC8A-B498-385C-EEE20972E1F3}"/>
              </a:ext>
            </a:extLst>
          </p:cNvPr>
          <p:cNvSpPr/>
          <p:nvPr/>
        </p:nvSpPr>
        <p:spPr>
          <a:xfrm>
            <a:off x="4099646" y="5494409"/>
            <a:ext cx="14589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313267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b1ab0eb30?vcp=1&amp;pid=a5f17b74a&amp;color=0,0,0&amp;mp=1&amp;vtp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4.Jane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earthquake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5.Talking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spoken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FFFB2-3DFF-C0F0-7933-094E394EB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8805534?sp=1&amp;vcp=1&amp;pid=627fc217a&amp;color=0,0,0&amp;vtp=1&amp;bt=1&amp;bbb=1">
            <a:extLst>
              <a:ext uri="{FF2B5EF4-FFF2-40B4-BE49-F238E27FC236}">
                <a16:creationId xmlns:a16="http://schemas.microsoft.com/office/drawing/2014/main" id="{65C69345-FB51-85ED-0B88-A8365919DBB2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a5f17b74a?vcp=1&amp;pid=ce8805534&amp;color=0,0,0&amp;vtp=1&amp;bbb=1&amp;hb=1">
            <a:extLst>
              <a:ext uri="{FF2B5EF4-FFF2-40B4-BE49-F238E27FC236}">
                <a16:creationId xmlns:a16="http://schemas.microsoft.com/office/drawing/2014/main" id="{B1532C02-A072-641F-3BFA-02ABD1FAB5D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a5f17b74a?htil=1&amp;vcp=1&amp;pid=ce8805534&amp;color=0,0,0&amp;tib=255,255,255&amp;vtp=1" descr="preencoded.png">
            <a:extLst>
              <a:ext uri="{FF2B5EF4-FFF2-40B4-BE49-F238E27FC236}">
                <a16:creationId xmlns:a16="http://schemas.microsoft.com/office/drawing/2014/main" id="{1BFC7CAE-588C-4A9A-C9CF-ED2F9BE264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2601386"/>
            <a:ext cx="602589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a5f17b74a?htil=1&amp;vcp=1&amp;pid=ce8805534&amp;color=0,0,0&amp;tib=255,255,255&amp;vtp=1" descr="preencoded.png">
            <a:extLst>
              <a:ext uri="{FF2B5EF4-FFF2-40B4-BE49-F238E27FC236}">
                <a16:creationId xmlns:a16="http://schemas.microsoft.com/office/drawing/2014/main" id="{E44A1EF1-B503-4AA6-A296-5536D74E4D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4529754"/>
            <a:ext cx="601675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8ca7cecb2?vcp=1&amp;pid=a5f17b74a&amp;color=0,0,0&amp;vtp=1&amp;bt=1&amp;bbb=1">
            <a:extLst>
              <a:ext uri="{FF2B5EF4-FFF2-40B4-BE49-F238E27FC236}">
                <a16:creationId xmlns:a16="http://schemas.microsoft.com/office/drawing/2014/main" id="{7D2E65C0-45F6-77C2-1E97-46ED916A16B4}"/>
              </a:ext>
            </a:extLst>
          </p:cNvPr>
          <p:cNvSpPr/>
          <p:nvPr/>
        </p:nvSpPr>
        <p:spPr>
          <a:xfrm>
            <a:off x="539496" y="28134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8ca7cecb2.blank?vcp=1&amp;pid=a5f17b74a&amp;color=0,0,0&amp;vpa=1&amp;vtp=1">
            <a:extLst>
              <a:ext uri="{FF2B5EF4-FFF2-40B4-BE49-F238E27FC236}">
                <a16:creationId xmlns:a16="http://schemas.microsoft.com/office/drawing/2014/main" id="{A8DF0654-0B69-4FEF-030B-34AAA16FA6DE}"/>
              </a:ext>
            </a:extLst>
          </p:cNvPr>
          <p:cNvSpPr/>
          <p:nvPr/>
        </p:nvSpPr>
        <p:spPr>
          <a:xfrm>
            <a:off x="778415" y="27829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8_AN.5_1#8ca7cecb2.blank?vcp=1&amp;pid=a5f17b74a&amp;color=0,0,0&amp;vpa=2&amp;vtp=1">
            <a:extLst>
              <a:ext uri="{FF2B5EF4-FFF2-40B4-BE49-F238E27FC236}">
                <a16:creationId xmlns:a16="http://schemas.microsoft.com/office/drawing/2014/main" id="{DC7FD59D-3EE8-CA5C-669A-1C170D196A42}"/>
              </a:ext>
            </a:extLst>
          </p:cNvPr>
          <p:cNvSpPr/>
          <p:nvPr/>
        </p:nvSpPr>
        <p:spPr>
          <a:xfrm>
            <a:off x="791115" y="34306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B_8_AN.7_1#8ca7cecb2.blank?vcp=1&amp;pid=a5f17b74a&amp;color=0,0,0&amp;vpa=3&amp;vtp=1">
            <a:extLst>
              <a:ext uri="{FF2B5EF4-FFF2-40B4-BE49-F238E27FC236}">
                <a16:creationId xmlns:a16="http://schemas.microsoft.com/office/drawing/2014/main" id="{B95C37C5-46F3-01A1-6363-4247D451E47B}"/>
              </a:ext>
            </a:extLst>
          </p:cNvPr>
          <p:cNvSpPr/>
          <p:nvPr/>
        </p:nvSpPr>
        <p:spPr>
          <a:xfrm>
            <a:off x="803815" y="407834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10" name="QB_8_AN.9_1#8ca7cecb2.blank?vcp=1&amp;pid=a5f17b74a&amp;color=0,0,0&amp;vpa=4&amp;vtp=1">
            <a:extLst>
              <a:ext uri="{FF2B5EF4-FFF2-40B4-BE49-F238E27FC236}">
                <a16:creationId xmlns:a16="http://schemas.microsoft.com/office/drawing/2014/main" id="{96221503-CA75-D04C-0741-46F0807F4A57}"/>
              </a:ext>
            </a:extLst>
          </p:cNvPr>
          <p:cNvSpPr/>
          <p:nvPr/>
        </p:nvSpPr>
        <p:spPr>
          <a:xfrm>
            <a:off x="778415" y="47260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8_AN.11_1#8ca7cecb2.blank?vcp=1&amp;pid=a5f17b74a&amp;color=0,0,0&amp;vpa=5&amp;vtp=1">
            <a:extLst>
              <a:ext uri="{FF2B5EF4-FFF2-40B4-BE49-F238E27FC236}">
                <a16:creationId xmlns:a16="http://schemas.microsoft.com/office/drawing/2014/main" id="{D99CF6B4-A6CB-E24A-FFDE-6326C0CFA28B}"/>
              </a:ext>
            </a:extLst>
          </p:cNvPr>
          <p:cNvSpPr/>
          <p:nvPr/>
        </p:nvSpPr>
        <p:spPr>
          <a:xfrm>
            <a:off x="816515" y="535278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767368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B8B7A-6A6F-3549-2918-07493CCE8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c23c332?sp=1&amp;vcp=1&amp;pid=627fc217a&amp;color=0,0,0&amp;vtp=1&amp;bt=1&amp;bbb=1">
            <a:extLst>
              <a:ext uri="{FF2B5EF4-FFF2-40B4-BE49-F238E27FC236}">
                <a16:creationId xmlns:a16="http://schemas.microsoft.com/office/drawing/2014/main" id="{8F5FA9DE-23CF-E545-8CD8-0A2A047C1ABD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7311059d2?vcp=1&amp;pid=26c23c332&amp;color=0,0,0&amp;vtp=1&amp;bbb=1&amp;hb=1">
            <a:extLst>
              <a:ext uri="{FF2B5EF4-FFF2-40B4-BE49-F238E27FC236}">
                <a16:creationId xmlns:a16="http://schemas.microsoft.com/office/drawing/2014/main" id="{1717369A-5224-4468-7F03-601339178E4D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eea1a08aa?vcp=1&amp;pid=26c23c332&amp;color=0,0,0&amp;vtp=1&amp;bbb=1">
            <a:extLst>
              <a:ext uri="{FF2B5EF4-FFF2-40B4-BE49-F238E27FC236}">
                <a16:creationId xmlns:a16="http://schemas.microsoft.com/office/drawing/2014/main" id="{333A4150-AC8D-B217-8902-C9371A6DCA4D}"/>
              </a:ext>
            </a:extLst>
          </p:cNvPr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eea1a08aa.choices?vcp=1&amp;pid=26c23c332&amp;color=0,0,0&amp;vtp=1&amp;bbb=1">
            <a:extLst>
              <a:ext uri="{FF2B5EF4-FFF2-40B4-BE49-F238E27FC236}">
                <a16:creationId xmlns:a16="http://schemas.microsoft.com/office/drawing/2014/main" id="{5ED6AE86-ED7C-8646-7093-4E2C392EBF5D}"/>
              </a:ext>
            </a:extLst>
          </p:cNvPr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endParaRPr lang="en-US" altLang="zh-CN" sz="2800" dirty="0"/>
          </a:p>
        </p:txBody>
      </p:sp>
      <p:sp>
        <p:nvSpPr>
          <p:cNvPr id="7" name="QC_7_BD.16_1#24e8a3d67?vcp=1&amp;pid=26c23c332&amp;color=0,0,0&amp;vtp=1&amp;bt=1&amp;bbb=1">
            <a:extLst>
              <a:ext uri="{FF2B5EF4-FFF2-40B4-BE49-F238E27FC236}">
                <a16:creationId xmlns:a16="http://schemas.microsoft.com/office/drawing/2014/main" id="{C964FEDA-2CC8-FD6C-CC50-9018FFD914F0}"/>
              </a:ext>
            </a:extLst>
          </p:cNvPr>
          <p:cNvSpPr/>
          <p:nvPr/>
        </p:nvSpPr>
        <p:spPr>
          <a:xfrm>
            <a:off x="541020" y="37768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16_2#24e8a3d67.choices?vcp=1&amp;pid=26c23c332&amp;color=0,0,0&amp;vtp=1&amp;bbb=1">
            <a:extLst>
              <a:ext uri="{FF2B5EF4-FFF2-40B4-BE49-F238E27FC236}">
                <a16:creationId xmlns:a16="http://schemas.microsoft.com/office/drawing/2014/main" id="{0C6E4DFB-4889-FDD1-D224-7A795A56ED17}"/>
              </a:ext>
            </a:extLst>
          </p:cNvPr>
          <p:cNvSpPr/>
          <p:nvPr/>
        </p:nvSpPr>
        <p:spPr>
          <a:xfrm>
            <a:off x="541020" y="4401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87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.Sunny.</a:t>
            </a:r>
            <a:endParaRPr lang="en-US" altLang="zh-CN" sz="2800" dirty="0"/>
          </a:p>
        </p:txBody>
      </p:sp>
      <p:sp>
        <p:nvSpPr>
          <p:cNvPr id="10" name="QC_7_BD.19_1#2a1ab126c?vcp=1&amp;pid=26c23c332&amp;color=0,0,0&amp;vtp=1&amp;bt=1&amp;bbb=1">
            <a:extLst>
              <a:ext uri="{FF2B5EF4-FFF2-40B4-BE49-F238E27FC236}">
                <a16:creationId xmlns:a16="http://schemas.microsoft.com/office/drawing/2014/main" id="{31699987-C9C5-DC04-8124-CF1E3876CBA1}"/>
              </a:ext>
            </a:extLst>
          </p:cNvPr>
          <p:cNvSpPr/>
          <p:nvPr/>
        </p:nvSpPr>
        <p:spPr>
          <a:xfrm>
            <a:off x="541020" y="50408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19_2#2a1ab126c.choices?vcp=1&amp;pid=26c23c332&amp;color=0,0,0&amp;vtp=1&amp;bbb=1">
            <a:extLst>
              <a:ext uri="{FF2B5EF4-FFF2-40B4-BE49-F238E27FC236}">
                <a16:creationId xmlns:a16="http://schemas.microsoft.com/office/drawing/2014/main" id="{A36A23B8-5012-B2CE-2821-8128A8F53855}"/>
              </a:ext>
            </a:extLst>
          </p:cNvPr>
          <p:cNvSpPr/>
          <p:nvPr/>
        </p:nvSpPr>
        <p:spPr>
          <a:xfrm>
            <a:off x="541020" y="56653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495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.24.</a:t>
            </a:r>
            <a:endParaRPr lang="en-US" altLang="zh-CN" sz="2800" dirty="0"/>
          </a:p>
        </p:txBody>
      </p:sp>
      <p:pic>
        <p:nvPicPr>
          <p:cNvPr id="13" name="01听力专题训练一_02">
            <a:hlinkClick r:id="" action="ppaction://media"/>
            <a:extLst>
              <a:ext uri="{FF2B5EF4-FFF2-40B4-BE49-F238E27FC236}">
                <a16:creationId xmlns:a16="http://schemas.microsoft.com/office/drawing/2014/main" id="{862B65CB-1128-6B07-1D88-6398B8D98F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5925" y="63976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101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AC074-8AC8-62D7-5040-6C80E1621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_1#e4482ac91?vcp=1&amp;pid=26c23c332&amp;color=0,0,0&amp;vtp=1&amp;bt=1&amp;bbb=1">
            <a:extLst>
              <a:ext uri="{FF2B5EF4-FFF2-40B4-BE49-F238E27FC236}">
                <a16:creationId xmlns:a16="http://schemas.microsoft.com/office/drawing/2014/main" id="{0637A471-E1F8-FDC0-7CF8-95BAE4EF44A7}"/>
              </a:ext>
            </a:extLst>
          </p:cNvPr>
          <p:cNvSpPr/>
          <p:nvPr/>
        </p:nvSpPr>
        <p:spPr>
          <a:xfrm>
            <a:off x="539496" y="5491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22_2#e4482ac91.choices?vcp=1&amp;pid=26c23c332&amp;color=0,0,0&amp;vtp=1&amp;bbb=1">
            <a:extLst>
              <a:ext uri="{FF2B5EF4-FFF2-40B4-BE49-F238E27FC236}">
                <a16:creationId xmlns:a16="http://schemas.microsoft.com/office/drawing/2014/main" id="{BEC60B7F-CE38-7C5A-B1A8-DDC1997C6536}"/>
              </a:ext>
            </a:extLst>
          </p:cNvPr>
          <p:cNvSpPr/>
          <p:nvPr/>
        </p:nvSpPr>
        <p:spPr>
          <a:xfrm>
            <a:off x="539496" y="11736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33520" algn="l"/>
                <a:tab pos="7813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endParaRPr lang="en-US" altLang="zh-CN" sz="2800" dirty="0"/>
          </a:p>
        </p:txBody>
      </p:sp>
      <p:sp>
        <p:nvSpPr>
          <p:cNvPr id="5" name="QC_7_BD.25_1#cad09a791?vcp=1&amp;pid=26c23c332&amp;color=0,0,0&amp;vtp=1&amp;bt=1&amp;bbb=1">
            <a:extLst>
              <a:ext uri="{FF2B5EF4-FFF2-40B4-BE49-F238E27FC236}">
                <a16:creationId xmlns:a16="http://schemas.microsoft.com/office/drawing/2014/main" id="{E485097E-9CA7-AFC4-059D-B5B9287D45BD}"/>
              </a:ext>
            </a:extLst>
          </p:cNvPr>
          <p:cNvSpPr/>
          <p:nvPr/>
        </p:nvSpPr>
        <p:spPr>
          <a:xfrm>
            <a:off x="539496" y="18804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5_2#cad09a791.choices?vcp=1&amp;pid=26c23c332&amp;color=0,0,0&amp;vtp=1&amp;bbb=1">
            <a:extLst>
              <a:ext uri="{FF2B5EF4-FFF2-40B4-BE49-F238E27FC236}">
                <a16:creationId xmlns:a16="http://schemas.microsoft.com/office/drawing/2014/main" id="{7A773C2B-45A8-6D9D-5FD4-DB4917718112}"/>
              </a:ext>
            </a:extLst>
          </p:cNvPr>
          <p:cNvSpPr/>
          <p:nvPr/>
        </p:nvSpPr>
        <p:spPr>
          <a:xfrm>
            <a:off x="539496" y="25127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gongbao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overdone.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77418693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eea1a08aa?vcp=1&amp;pid=26c23c332&amp;color=0,0,0&amp;vtp=1&amp;bbb=1&amp;hb=1"/>
          <p:cNvSpPr/>
          <p:nvPr/>
        </p:nvSpPr>
        <p:spPr>
          <a:xfrm>
            <a:off x="539496" y="61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Seven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pity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893763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  <a:p>
            <a:pPr indent="263525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893763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17615697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5_1#eea1a08aa?vcp=1&amp;pid=26c23c332&amp;color=0,0,0&amp;vtp=1&amp;bbb=1&amp;hb=1">
            <a:extLst>
              <a:ext uri="{FF2B5EF4-FFF2-40B4-BE49-F238E27FC236}">
                <a16:creationId xmlns:a16="http://schemas.microsoft.com/office/drawing/2014/main" id="{8ADE46FD-C770-650A-5E4D-00DC53E5291F}"/>
              </a:ext>
            </a:extLst>
          </p:cNvPr>
          <p:cNvSpPr/>
          <p:nvPr/>
        </p:nvSpPr>
        <p:spPr>
          <a:xfrm>
            <a:off x="541020" y="4573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Singer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actress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engineer.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Dad，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gongbao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chicken?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overdone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1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gongbao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together!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16088309"/>
      </p:ext>
    </p:extLst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2778</Words>
  <Application>Microsoft Office PowerPoint</Application>
  <PresentationFormat>宽屏</PresentationFormat>
  <Paragraphs>327</Paragraphs>
  <Slides>32</Slides>
  <Notes>29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16</cp:revision>
  <dcterms:created xsi:type="dcterms:W3CDTF">2024-11-19T14:19:28Z</dcterms:created>
  <dcterms:modified xsi:type="dcterms:W3CDTF">2025-07-23T10:24:20Z</dcterms:modified>
  <cp:category/>
  <cp:contentStatus/>
</cp:coreProperties>
</file>