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1313815"/>
            <a:ext cx="9519285" cy="3528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73325" y="4424045"/>
            <a:ext cx="6400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2895" y="4443730"/>
            <a:ext cx="65151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2645" y="4424045"/>
            <a:ext cx="6553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73010" y="4424045"/>
            <a:ext cx="6705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12275" y="4424045"/>
            <a:ext cx="6400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1195070"/>
            <a:ext cx="10085705" cy="38055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49240" y="2453005"/>
            <a:ext cx="14065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39530" y="1612265"/>
            <a:ext cx="1391285" cy="4451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90" y="1313815"/>
            <a:ext cx="10279380" cy="3042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67915" y="2413635"/>
            <a:ext cx="3728085" cy="1119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18.84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2=3(cm) 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=28.26(cm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215" y="1313815"/>
            <a:ext cx="9549765" cy="3823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99590" y="3099435"/>
            <a:ext cx="4780915" cy="1472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铁皮的长：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5=20.7(dm)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铁皮的宽：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5=10(dm)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铁皮的面积：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20.7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10=207(dm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WPS 演示</Application>
  <PresentationFormat>宽屏</PresentationFormat>
  <Paragraphs>20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2025-02-06T16:48:43Z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