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7" r:id="rId3"/>
    <p:sldId id="289" r:id="rId4"/>
    <p:sldId id="290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6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png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4-9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4440" y="1313815"/>
            <a:ext cx="9582150" cy="44646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602980" y="3224530"/>
            <a:ext cx="1326515" cy="3968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92370" y="360203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10280" y="413226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线段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85735" y="493680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30980" y="4937125"/>
            <a:ext cx="1319530" cy="3987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图上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81550" y="4542155"/>
            <a:ext cx="136779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1:5000000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316085" y="413226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933440" y="4937125"/>
            <a:ext cx="1315085" cy="3987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实际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/>
              <p:cNvSpPr txBox="1"/>
              <p:nvPr/>
            </p:nvSpPr>
            <p:spPr>
              <a:xfrm>
                <a:off x="2164715" y="5163820"/>
                <a:ext cx="1345565" cy="65278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</m:ctrlPr>
                        </m:fPr>
                        <m:num>
                          <m:r>
                            <a:rPr lang="en-US" altLang="zh-CN" sz="2000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14" name="文本框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4715" y="5163820"/>
                <a:ext cx="1345565" cy="65278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12" grpId="0"/>
      <p:bldP spid="12" grpId="1"/>
      <p:bldP spid="11" grpId="0"/>
      <p:bldP spid="11" grpId="1"/>
      <p:bldP spid="10" grpId="0"/>
      <p:bldP spid="10" grpId="1"/>
      <p:bldP spid="13" grpId="0"/>
      <p:bldP spid="13" grpId="1"/>
      <p:bldP spid="9" grpId="0"/>
      <p:bldP spid="9" grpId="1"/>
      <p:bldP spid="14" grpId="0"/>
      <p:bldP spid="1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4-9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2015" y="1490345"/>
            <a:ext cx="10421620" cy="22974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552180" y="3215005"/>
            <a:ext cx="139509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实际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64605" y="3215005"/>
            <a:ext cx="133731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图上</a:t>
            </a:r>
            <a:r>
              <a:rPr lang="en-US" altLang="zh-CN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87385" y="244633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图上</a:t>
            </a:r>
            <a:r>
              <a:rPr lang="en-US" altLang="zh-CN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64605" y="2813050"/>
            <a:ext cx="133731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实际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61490" y="2830830"/>
            <a:ext cx="2028825" cy="10623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 mm=0.2cm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6:0.2=30:1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7" grpId="0"/>
      <p:bldP spid="7" grpId="1"/>
      <p:bldP spid="6" grpId="0"/>
      <p:bldP spid="6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4-9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9335" y="1490345"/>
            <a:ext cx="10402570" cy="34778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866265" y="467709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      25m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66265" y="2838450"/>
            <a:ext cx="3750310" cy="6432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4cm=0.04m       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0.04:100=1:2500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26920" y="4991100"/>
            <a:ext cx="655955" cy="102235"/>
          </a:xfrm>
          <a:prstGeom prst="rect">
            <a:avLst/>
          </a:prstGeom>
          <a:noFill/>
          <a:ln>
            <a:solidFill>
              <a:srgbClr val="F012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40255" y="4981575"/>
            <a:ext cx="629285" cy="76200"/>
          </a:xfrm>
          <a:prstGeom prst="rect">
            <a:avLst/>
          </a:prstGeom>
          <a:solidFill>
            <a:schemeClr val="tx1"/>
          </a:solidFill>
          <a:ln>
            <a:solidFill>
              <a:srgbClr val="FFFFFF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9" grpId="0" animBg="1"/>
      <p:bldP spid="9" grpId="1" animBg="1"/>
      <p:bldP spid="8" grpId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9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6325" y="1490345"/>
            <a:ext cx="10172700" cy="38195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294890" y="3564890"/>
            <a:ext cx="4603115" cy="17449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1600=40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，正方形地的边长是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40m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；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16=4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，图上正方形地的边长是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4cm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。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4cm:40m=4cm:4000cm=1:1000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170</Words>
  <Application>WPS 演示</Application>
  <PresentationFormat>宽屏</PresentationFormat>
  <Paragraphs>37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Cambria Math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2025-02-09T16:36:32Z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