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72" r:id="rId4"/>
    <p:sldId id="273" r:id="rId5"/>
    <p:sldId id="274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" y="1529080"/>
            <a:ext cx="11894185" cy="32727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75330" y="4180840"/>
            <a:ext cx="763905" cy="7346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4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56730" y="4180840"/>
            <a:ext cx="763905" cy="7346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4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95560" y="4067175"/>
            <a:ext cx="763905" cy="7346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4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" y="1384935"/>
            <a:ext cx="11891010" cy="40881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12565" y="1830705"/>
            <a:ext cx="663575" cy="5975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bà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65680" y="3669030"/>
            <a:ext cx="613410" cy="5118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51985" y="3669030"/>
            <a:ext cx="439420" cy="5118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40905" y="3669030"/>
            <a:ext cx="454025" cy="5124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44430" y="3669030"/>
            <a:ext cx="492125" cy="4356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11870" y="4317365"/>
            <a:ext cx="862330" cy="3600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一瞬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23910" y="4878070"/>
            <a:ext cx="850265" cy="373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刹那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-4_02"/>
          <p:cNvPicPr>
            <a:picLocks noChangeAspect="1"/>
          </p:cNvPicPr>
          <p:nvPr/>
        </p:nvPicPr>
        <p:blipFill>
          <a:blip r:embed="rId1"/>
          <a:srcRect r="-2664" b="30206"/>
          <a:stretch>
            <a:fillRect/>
          </a:stretch>
        </p:blipFill>
        <p:spPr>
          <a:xfrm>
            <a:off x="1450340" y="864235"/>
            <a:ext cx="9947910" cy="57562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89655" y="2230120"/>
            <a:ext cx="824865" cy="4102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归鸟 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25335" y="3242310"/>
            <a:ext cx="599440" cy="373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眠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37015" y="3242310"/>
            <a:ext cx="887095" cy="373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做梦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63665" y="4203700"/>
            <a:ext cx="1336040" cy="373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刘大白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1260" y="4203700"/>
            <a:ext cx="889000" cy="373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秋天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52980" y="4665345"/>
            <a:ext cx="874395" cy="4743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江上 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90165" y="5140325"/>
            <a:ext cx="537210" cy="373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4_02"/>
          <p:cNvPicPr>
            <a:picLocks noChangeAspect="1"/>
          </p:cNvPicPr>
          <p:nvPr/>
        </p:nvPicPr>
        <p:blipFill>
          <a:blip r:embed="rId1"/>
          <a:srcRect l="2206" t="69565" r="1109"/>
          <a:stretch>
            <a:fillRect/>
          </a:stretch>
        </p:blipFill>
        <p:spPr>
          <a:xfrm>
            <a:off x="318770" y="1463040"/>
            <a:ext cx="11554460" cy="30956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96000" y="1537970"/>
            <a:ext cx="1099185" cy="4743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徐志摩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2215" y="3279140"/>
            <a:ext cx="1497965" cy="473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偷偷落下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60765" y="3279140"/>
            <a:ext cx="812165" cy="4724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拟人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41450" y="3890645"/>
            <a:ext cx="1485265" cy="4248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太阳落山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WPS 演示</Application>
  <PresentationFormat>宽屏</PresentationFormat>
  <Paragraphs>44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168</cp:revision>
  <dcterms:created xsi:type="dcterms:W3CDTF">2019-06-19T02:08:00Z</dcterms:created>
  <dcterms:modified xsi:type="dcterms:W3CDTF">2024-08-23T08:06:50Z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18A22347A217412DB03850428A9ADCEE_13</vt:lpwstr>
  </property>
</Properties>
</file>