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0590" y="895985"/>
            <a:ext cx="10371455" cy="5320030"/>
          </a:xfrm>
          <a:prstGeom prst="rect">
            <a:avLst/>
          </a:prstGeom>
        </p:spPr>
      </p:pic>
      <p:pic>
        <p:nvPicPr>
          <p:cNvPr id="5" name="图片 4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5861"/>
          <a:stretch>
            <a:fillRect/>
          </a:stretch>
        </p:blipFill>
        <p:spPr>
          <a:xfrm>
            <a:off x="2873375" y="2614930"/>
            <a:ext cx="5209540" cy="692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155" y="956310"/>
            <a:ext cx="10258425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779145"/>
            <a:ext cx="10942955" cy="5238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3046095"/>
            <a:ext cx="11071225" cy="976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歌声像清泉，叮叮咚咚在暮色中流淌；歌声像阳光，洒在茂密的绿荫深处。“我”似乎也看到了她向往的光明灿烂的地方。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2895" y="840105"/>
            <a:ext cx="5822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2535" y="5490845"/>
            <a:ext cx="7753985" cy="397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盲姑娘，你有一颗向往光明的心，你的生命之路是不会暗淡无光的。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92040" y="4506595"/>
            <a:ext cx="47180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2024-08-21T03:25:21Z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