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98" r:id="rId8"/>
    <p:sldId id="263" r:id="rId9"/>
    <p:sldId id="265" r:id="rId10"/>
    <p:sldId id="266" r:id="rId11"/>
    <p:sldId id="267" r:id="rId12"/>
    <p:sldId id="268" r:id="rId13"/>
    <p:sldId id="299" r:id="rId14"/>
    <p:sldId id="270" r:id="rId15"/>
    <p:sldId id="310" r:id="rId16"/>
    <p:sldId id="271" r:id="rId17"/>
    <p:sldId id="272" r:id="rId18"/>
    <p:sldId id="274" r:id="rId19"/>
    <p:sldId id="311" r:id="rId20"/>
    <p:sldId id="300" r:id="rId21"/>
    <p:sldId id="276" r:id="rId22"/>
    <p:sldId id="312" r:id="rId23"/>
    <p:sldId id="301" r:id="rId24"/>
    <p:sldId id="278" r:id="rId25"/>
    <p:sldId id="313" r:id="rId26"/>
    <p:sldId id="302" r:id="rId27"/>
    <p:sldId id="314" r:id="rId28"/>
    <p:sldId id="280" r:id="rId29"/>
    <p:sldId id="315" r:id="rId30"/>
    <p:sldId id="303" r:id="rId31"/>
    <p:sldId id="282" r:id="rId32"/>
    <p:sldId id="304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3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429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109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579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270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9870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588fcc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CADC4F-CCF7-4EE8-BF7D-8435701C09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情景交际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588fcc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A5E378F-87E1-428C-888A-D8182646E9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3ffb66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91c24d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b10c1a7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3ffb66c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091c24d35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b10c1a7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情景交际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588fcc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B0E3CB8-2A2D-4197-8B52-65C89F36A0B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3ffb66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91c24d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b10c1a7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3ffb66c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091c24d35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b10c1a7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情景交际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bf38e380009f4dc2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D1E3492-AD4A-6F57-0709-EB0B4FF837A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9D1A61-72A5-4AED-8FA6-C260967D7AA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E99A6BB-6408-4296-83A9-F809BC7EBB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3ffb66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91c24d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b10c1a7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3ffb66c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091c24d35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b10c1a7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18BC494-8E19-4003-8EF1-37D00B492C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3ffb66c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91c24d3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b10c1a7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3ffb66c9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091c24d35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b10c1a7e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2cb55725?vcp=1&amp;pid=091c24d3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学习至此，请完成第41讲备考练习（第305页）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10c1a7e.fixed?vcp=1&amp;pid=5588fcc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情景交际</a:t>
            </a:r>
            <a:endParaRPr lang="en-US" altLang="zh-CN" sz="4000" dirty="0"/>
          </a:p>
        </p:txBody>
      </p:sp>
      <p:sp>
        <p:nvSpPr>
          <p:cNvPr id="3" name="C_4_BD#eb10c1a7e.fixed?vcp=1&amp;pid=5588fcc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情景交际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28_1#56784d580?vaa=1&amp;vcp=1&amp;pid=9d93a9058&amp;color=0,0,0&amp;vtp=1&amp;vaab=1&amp;bbb=1&amp;hb=1"/>
          <p:cNvSpPr/>
          <p:nvPr/>
        </p:nvSpPr>
        <p:spPr>
          <a:xfrm>
            <a:off x="539496" y="86851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根据对话内容，从下面选项中选出恰当的句子补全对话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，有一个选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BD.28_2#56784d580?sp=1&amp;vaa=1&amp;vcp=1&amp;pid=9d93a9058&amp;color=0,0,0&amp;vtp=1&amp;vaab=1&amp;bbb=1"/>
          <p:cNvSpPr/>
          <p:nvPr/>
        </p:nvSpPr>
        <p:spPr>
          <a:xfrm>
            <a:off x="539496" y="34371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tour?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M_6_BD.28_3#56784d580?sp=1&amp;vaa=1&amp;vcp=1&amp;pid=9d93a9058&amp;color=0,0,0&amp;vtp=1&amp;vaab=1&amp;bbb=1"/>
          <p:cNvSpPr/>
          <p:nvPr/>
        </p:nvSpPr>
        <p:spPr>
          <a:xfrm>
            <a:off x="539496" y="52220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M_6_AN.29_1#56784d580.blank?vaa=1&amp;vcp=1&amp;pid=9d93a9058&amp;color=0,0,0&amp;vpa=11&amp;vtp=1&amp;vaab=1"/>
          <p:cNvSpPr/>
          <p:nvPr/>
        </p:nvSpPr>
        <p:spPr>
          <a:xfrm>
            <a:off x="2384964" y="3528867"/>
            <a:ext cx="4572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M_6_AN.30_1#56784d580.blank?vaa=1&amp;vcp=1&amp;pid=9d93a9058&amp;color=0,0,0&amp;vpa=12&amp;vtp=1&amp;vaab=1"/>
          <p:cNvSpPr/>
          <p:nvPr/>
        </p:nvSpPr>
        <p:spPr>
          <a:xfrm>
            <a:off x="3217830" y="5314550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15" name="QM_6_BD.34_1#56784d580?colgroup=30&amp;vaa=1&amp;vcp=1&amp;pid=9d93a9058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030002"/>
              </p:ext>
            </p:extLst>
          </p:nvPr>
        </p:nvGraphicFramePr>
        <p:xfrm>
          <a:off x="5225796" y="3415620"/>
          <a:ext cx="6813804" cy="2514600"/>
        </p:xfrm>
        <a:graphic>
          <a:graphicData uri="http://schemas.openxmlformats.org/drawingml/2006/table">
            <a:tbl>
              <a:tblPr/>
              <a:tblGrid>
                <a:gridCol w="6813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84960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earliest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8_4#56784d580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4B70E1E1-490C-DCD7-5234-969F2CFF988E}"/>
              </a:ext>
            </a:extLst>
          </p:cNvPr>
          <p:cNvSpPr/>
          <p:nvPr/>
        </p:nvSpPr>
        <p:spPr>
          <a:xfrm>
            <a:off x="539496" y="3457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28_5#56784d580?sp=1&amp;vaa=1&amp;vcp=1&amp;pid=9d93a9058&amp;color=0,0,0&amp;vtp=1&amp;vaab=1&amp;bbb=1">
            <a:extLst>
              <a:ext uri="{FF2B5EF4-FFF2-40B4-BE49-F238E27FC236}">
                <a16:creationId xmlns:a16="http://schemas.microsoft.com/office/drawing/2014/main" id="{11960292-EBB3-C207-73A8-CE256CC54A63}"/>
              </a:ext>
            </a:extLst>
          </p:cNvPr>
          <p:cNvSpPr/>
          <p:nvPr/>
        </p:nvSpPr>
        <p:spPr>
          <a:xfrm>
            <a:off x="539496" y="22774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BD.28_6#56784d580?sp=1&amp;vaa=1&amp;vcp=1&amp;pid=9d93a9058&amp;color=0,0,0&amp;vtp=1&amp;vaab=1&amp;bbb=1">
            <a:extLst>
              <a:ext uri="{FF2B5EF4-FFF2-40B4-BE49-F238E27FC236}">
                <a16:creationId xmlns:a16="http://schemas.microsoft.com/office/drawing/2014/main" id="{DF0CF850-24E4-4B1A-C321-9B228A372D84}"/>
              </a:ext>
            </a:extLst>
          </p:cNvPr>
          <p:cNvSpPr/>
          <p:nvPr/>
        </p:nvSpPr>
        <p:spPr>
          <a:xfrm>
            <a:off x="539496" y="35544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tour!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M_6_AN.31_1#56784d580.blank?vaa=1&amp;vcp=1&amp;pid=9d93a9058&amp;color=0,0,0&amp;vpa=13&amp;vtp=1&amp;vaab=1">
            <a:extLst>
              <a:ext uri="{FF2B5EF4-FFF2-40B4-BE49-F238E27FC236}">
                <a16:creationId xmlns:a16="http://schemas.microsoft.com/office/drawing/2014/main" id="{8CABA73F-4154-C1AF-070B-C566D7C0EB27}"/>
              </a:ext>
            </a:extLst>
          </p:cNvPr>
          <p:cNvSpPr/>
          <p:nvPr/>
        </p:nvSpPr>
        <p:spPr>
          <a:xfrm>
            <a:off x="3258090" y="436286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M_6_AN.32_1#56784d580.blank?vaa=1&amp;vcp=1&amp;pid=9d93a9058&amp;color=0,0,0&amp;vpa=14&amp;vtp=1&amp;vaab=1">
            <a:extLst>
              <a:ext uri="{FF2B5EF4-FFF2-40B4-BE49-F238E27FC236}">
                <a16:creationId xmlns:a16="http://schemas.microsoft.com/office/drawing/2014/main" id="{7F182CAB-D0D3-1820-C42A-698B7E21ACBE}"/>
              </a:ext>
            </a:extLst>
          </p:cNvPr>
          <p:cNvSpPr/>
          <p:nvPr/>
        </p:nvSpPr>
        <p:spPr>
          <a:xfrm>
            <a:off x="3189827" y="2371258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M_6_AN.33_1#56784d580.blank?vaa=1&amp;vcp=1&amp;pid=9d93a9058&amp;color=0,0,0&amp;vpa=15&amp;vtp=1&amp;vaab=1">
            <a:extLst>
              <a:ext uri="{FF2B5EF4-FFF2-40B4-BE49-F238E27FC236}">
                <a16:creationId xmlns:a16="http://schemas.microsoft.com/office/drawing/2014/main" id="{7E09DA3A-257F-E9E1-1344-A8B9BC64DB77}"/>
              </a:ext>
            </a:extLst>
          </p:cNvPr>
          <p:cNvSpPr/>
          <p:nvPr/>
        </p:nvSpPr>
        <p:spPr>
          <a:xfrm>
            <a:off x="2465928" y="3649005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8" name="QM_6_BD.34_1#56784d580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CB023BFB-0896-90EE-6A1E-B5877E49B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462030"/>
              </p:ext>
            </p:extLst>
          </p:nvPr>
        </p:nvGraphicFramePr>
        <p:xfrm>
          <a:off x="5225796" y="3796620"/>
          <a:ext cx="6813804" cy="2514600"/>
        </p:xfrm>
        <a:graphic>
          <a:graphicData uri="http://schemas.openxmlformats.org/drawingml/2006/table">
            <a:tbl>
              <a:tblPr/>
              <a:tblGrid>
                <a:gridCol w="6813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84960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earliest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09493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35_1#bb3918876?vaa=1&amp;vcp=1&amp;pid=9d93a9058&amp;color=0,0,0&amp;vtp=1&amp;vaab=1&amp;bt=1&amp;bbb=1&amp;hb=1"/>
          <p:cNvSpPr/>
          <p:nvPr/>
        </p:nvSpPr>
        <p:spPr>
          <a:xfrm>
            <a:off x="541020" y="5478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（2024·甘肃武威·中考改编）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35_2#bb3918876?sp=1&amp;vaa=1&amp;vcp=1&amp;pid=9d93a9058&amp;color=0,0,0&amp;vtp=1&amp;vaab=1&amp;bbb=1"/>
          <p:cNvSpPr/>
          <p:nvPr/>
        </p:nvSpPr>
        <p:spPr>
          <a:xfrm>
            <a:off x="541020" y="24716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programmer.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M_6_AN.36_1#bb3918876.blank?vaa=1&amp;vcp=1&amp;pid=9d93a9058&amp;color=0,0,0&amp;vpa=16&amp;vtp=1&amp;vaab=1"/>
          <p:cNvSpPr/>
          <p:nvPr/>
        </p:nvSpPr>
        <p:spPr>
          <a:xfrm>
            <a:off x="10150952" y="2560828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QM_6_BD.43_1#bb3918876?colgroup=30&amp;vaa=1&amp;vcp=1&amp;pid=9d93a9058&amp;color=0,0,0&amp;vtp=1&amp;vaab=1&amp;bt=1&amp;bbb=1&amp;hb=1">
            <a:extLst>
              <a:ext uri="{FF2B5EF4-FFF2-40B4-BE49-F238E27FC236}">
                <a16:creationId xmlns:a16="http://schemas.microsoft.com/office/drawing/2014/main" id="{21261184-74DD-371B-B9D1-BCF77DC66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337292"/>
              </p:ext>
            </p:extLst>
          </p:nvPr>
        </p:nvGraphicFramePr>
        <p:xfrm>
          <a:off x="124968" y="3747642"/>
          <a:ext cx="11942064" cy="2514600"/>
        </p:xfrm>
        <a:graphic>
          <a:graphicData uri="http://schemas.openxmlformats.org/drawingml/2006/table">
            <a:tbl>
              <a:tblPr/>
              <a:tblGrid>
                <a:gridCol w="1194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5497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M_6_BD.35_3#bb3918876?sp=1&amp;vaa=1&amp;vcp=1&amp;pid=9d93a9058&amp;color=0,0,0&amp;vtp=1&amp;vaab=1&amp;bbb=1&amp;hb=1"/>
          <p:cNvSpPr/>
          <p:nvPr/>
        </p:nvSpPr>
        <p:spPr>
          <a:xfrm>
            <a:off x="541020" y="4643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M_6_AN.37_1#bb3918876.blank?vaa=1&amp;vcp=1&amp;pid=9d93a9058&amp;color=0,0,0&amp;vpa=17&amp;vtp=1&amp;vaab=1"/>
          <p:cNvSpPr/>
          <p:nvPr/>
        </p:nvSpPr>
        <p:spPr>
          <a:xfrm>
            <a:off x="2399188" y="554355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2" name="QM_6_BD.43_1#bb3918876?colgroup=30&amp;vaa=1&amp;vcp=1&amp;pid=9d93a9058&amp;color=0,0,0&amp;vtp=1&amp;vaab=1&amp;bt=1&amp;bbb=1&amp;hb=1">
            <a:extLst>
              <a:ext uri="{FF2B5EF4-FFF2-40B4-BE49-F238E27FC236}">
                <a16:creationId xmlns:a16="http://schemas.microsoft.com/office/drawing/2014/main" id="{09F4081E-2439-D12D-336F-2790812B59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084842"/>
              </p:ext>
            </p:extLst>
          </p:nvPr>
        </p:nvGraphicFramePr>
        <p:xfrm>
          <a:off x="124968" y="3747642"/>
          <a:ext cx="11942064" cy="2514600"/>
        </p:xfrm>
        <a:graphic>
          <a:graphicData uri="http://schemas.openxmlformats.org/drawingml/2006/table">
            <a:tbl>
              <a:tblPr/>
              <a:tblGrid>
                <a:gridCol w="1194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5497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M_6_BD.38_1#bb3918876?vaa=1&amp;vcp=1&amp;pid=9d93a9058&amp;color=0,0,0&amp;mp=1&amp;vtp=1&amp;vaab=1&amp;bt=1&amp;bbb=1&amp;hb=1">
            <a:extLst>
              <a:ext uri="{FF2B5EF4-FFF2-40B4-BE49-F238E27FC236}">
                <a16:creationId xmlns:a16="http://schemas.microsoft.com/office/drawing/2014/main" id="{9352A4E7-6CD4-5452-9CA3-ABDCD47902A2}"/>
              </a:ext>
            </a:extLst>
          </p:cNvPr>
          <p:cNvSpPr/>
          <p:nvPr/>
        </p:nvSpPr>
        <p:spPr>
          <a:xfrm>
            <a:off x="541020" y="23134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21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38_2#bb3918876?sp=1&amp;vaa=1&amp;vcp=1&amp;pid=9d93a9058&amp;color=0,0,0&amp;mp=1&amp;vtp=1&amp;vaab=1&amp;bbb=1&amp;hb=1"/>
          <p:cNvSpPr/>
          <p:nvPr/>
        </p:nvSpPr>
        <p:spPr>
          <a:xfrm>
            <a:off x="486156" y="552259"/>
            <a:ext cx="11109960" cy="2175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programs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programming.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AN.39_1#bb3918876.blank?vaa=1&amp;vcp=1&amp;pid=9d93a9058&amp;color=0,0,0&amp;mp=1&amp;vpa=18&amp;vtp=1&amp;vaab=1"/>
          <p:cNvSpPr/>
          <p:nvPr/>
        </p:nvSpPr>
        <p:spPr>
          <a:xfrm>
            <a:off x="1275938" y="552259"/>
            <a:ext cx="4572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QM_6_BD.43_1#bb3918876?colgroup=30&amp;vaa=1&amp;vcp=1&amp;pid=9d93a9058&amp;color=0,0,0&amp;vtp=1&amp;vaab=1&amp;bt=1&amp;bbb=1&amp;hb=1">
            <a:extLst>
              <a:ext uri="{FF2B5EF4-FFF2-40B4-BE49-F238E27FC236}">
                <a16:creationId xmlns:a16="http://schemas.microsoft.com/office/drawing/2014/main" id="{B6D55753-8ABF-EBE1-BC2E-B7D671E7F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378232"/>
              </p:ext>
            </p:extLst>
          </p:nvPr>
        </p:nvGraphicFramePr>
        <p:xfrm>
          <a:off x="124968" y="3747642"/>
          <a:ext cx="11942064" cy="2514600"/>
        </p:xfrm>
        <a:graphic>
          <a:graphicData uri="http://schemas.openxmlformats.org/drawingml/2006/table">
            <a:tbl>
              <a:tblPr/>
              <a:tblGrid>
                <a:gridCol w="1194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5497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0_1#bb3918876?sp=1&amp;vaa=1&amp;vcp=1&amp;pid=9d93a9058&amp;color=0,0,0&amp;mp=1&amp;vtp=1&amp;vaab=1&amp;bt=1&amp;bbb=1"/>
          <p:cNvSpPr/>
          <p:nvPr/>
        </p:nvSpPr>
        <p:spPr>
          <a:xfrm>
            <a:off x="541020" y="3642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goals.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40_2#bb3918876?sp=1&amp;vaa=1&amp;vcp=1&amp;pid=9d93a9058&amp;color=0,0,0&amp;mp=1&amp;vtp=1&amp;vaab=1&amp;bbb=1&amp;hb=1"/>
          <p:cNvSpPr/>
          <p:nvPr/>
        </p:nvSpPr>
        <p:spPr>
          <a:xfrm>
            <a:off x="541020" y="1639094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reality.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AN.41_1#bb3918876.blank?vaa=1&amp;vcp=1&amp;pid=9d93a9058&amp;color=0,0,0&amp;mp=1&amp;vpa=19&amp;vtp=1&amp;vaab=1"/>
          <p:cNvSpPr/>
          <p:nvPr/>
        </p:nvSpPr>
        <p:spPr>
          <a:xfrm>
            <a:off x="6144101" y="451327"/>
            <a:ext cx="47625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M_6_AN.42_1#bb3918876.blank?vaa=1&amp;vcp=1&amp;pid=9d93a9058&amp;color=0,0,0&amp;mp=1&amp;vpa=20&amp;vtp=1&amp;vaab=1"/>
          <p:cNvSpPr/>
          <p:nvPr/>
        </p:nvSpPr>
        <p:spPr>
          <a:xfrm>
            <a:off x="3848576" y="1729074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6" name="QM_6_BD.43_1#bb3918876?colgroup=30&amp;vaa=1&amp;vcp=1&amp;pid=9d93a9058&amp;color=0,0,0&amp;vtp=1&amp;vaab=1&amp;bt=1&amp;bbb=1&amp;hb=1">
            <a:extLst>
              <a:ext uri="{FF2B5EF4-FFF2-40B4-BE49-F238E27FC236}">
                <a16:creationId xmlns:a16="http://schemas.microsoft.com/office/drawing/2014/main" id="{6C6656F8-9122-DB98-E466-84C90C38C9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498009"/>
              </p:ext>
            </p:extLst>
          </p:nvPr>
        </p:nvGraphicFramePr>
        <p:xfrm>
          <a:off x="124968" y="3747642"/>
          <a:ext cx="11942064" cy="2514600"/>
        </p:xfrm>
        <a:graphic>
          <a:graphicData uri="http://schemas.openxmlformats.org/drawingml/2006/table">
            <a:tbl>
              <a:tblPr/>
              <a:tblGrid>
                <a:gridCol w="1194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5497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4_1#38cc8ae39?vaa=1&amp;vcp=1&amp;pid=9d93a9058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（2024·江西·中考改编）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appointment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（预约）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receptionist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（接待员）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receptionist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44_2#38cc8ae39?sp=1&amp;vaa=1&amp;vcp=1&amp;pid=9d93a9058&amp;color=0,0,0&amp;vtp=1&amp;vaab=1&amp;bb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appointment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M_6_AN.45_1#38cc8ae39.blank?vaa=1&amp;vcp=1&amp;pid=9d93a9058&amp;color=0,0,0&amp;vpa=21&amp;vtp=1&amp;vaab=1"/>
          <p:cNvSpPr/>
          <p:nvPr/>
        </p:nvSpPr>
        <p:spPr>
          <a:xfrm>
            <a:off x="6503321" y="2567350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21" name="QM_6_BD.50_1#38cc8ae39?colgroup=30&amp;vaa=1&amp;vcp=1&amp;pid=9d93a9058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063027"/>
              </p:ext>
            </p:extLst>
          </p:nvPr>
        </p:nvGraphicFramePr>
        <p:xfrm>
          <a:off x="548640" y="3679489"/>
          <a:ext cx="11100816" cy="25146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743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appointment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Thursday.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15:30?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M_6_BD.44_3#38cc8ae39?sp=1&amp;vaa=1&amp;vcp=1&amp;pid=9d93a9058&amp;color=0,0,0&amp;vtp=1&amp;vaab=1&amp;bbb=1"/>
          <p:cNvSpPr/>
          <p:nvPr/>
        </p:nvSpPr>
        <p:spPr>
          <a:xfrm>
            <a:off x="539496" y="4861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Jenson.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M_6_BD.44_4#38cc8ae39?sp=1&amp;vaa=1&amp;vcp=1&amp;pid=9d93a9058&amp;color=0,0,0&amp;vtp=1&amp;vaab=1&amp;bbb=1"/>
          <p:cNvSpPr/>
          <p:nvPr/>
        </p:nvSpPr>
        <p:spPr>
          <a:xfrm>
            <a:off x="539496" y="17631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11:15?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M_6_AN.46_1#38cc8ae39.blank?vaa=1&amp;vcp=1&amp;pid=9d93a9058&amp;color=0,0,0&amp;vpa=22&amp;vtp=1&amp;vaab=1"/>
          <p:cNvSpPr/>
          <p:nvPr/>
        </p:nvSpPr>
        <p:spPr>
          <a:xfrm>
            <a:off x="1303878" y="576117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M_6_AN.47_1#38cc8ae39.blank?vaa=1&amp;vcp=1&amp;pid=9d93a9058&amp;color=0,0,0&amp;vpa=23&amp;vtp=1&amp;vaab=1"/>
          <p:cNvSpPr/>
          <p:nvPr/>
        </p:nvSpPr>
        <p:spPr>
          <a:xfrm>
            <a:off x="1316578" y="1853864"/>
            <a:ext cx="47625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6" name="QM_6_BD.50_1#38cc8ae39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0BF1EB7A-E33A-C292-67FC-68C8B65A7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527640"/>
              </p:ext>
            </p:extLst>
          </p:nvPr>
        </p:nvGraphicFramePr>
        <p:xfrm>
          <a:off x="548640" y="3256312"/>
          <a:ext cx="11100816" cy="25146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743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appointment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Thursday.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15:30?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28194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f6e1525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24f6e1525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24f6e1525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4_5#38cc8ae39?sp=1&amp;vaa=1&amp;vcp=1&amp;pid=9d93a9058&amp;color=0,0,0&amp;vtp=1&amp;vaab=1&amp;bbb=1">
            <a:extLst>
              <a:ext uri="{FF2B5EF4-FFF2-40B4-BE49-F238E27FC236}">
                <a16:creationId xmlns:a16="http://schemas.microsoft.com/office/drawing/2014/main" id="{B0D9852D-B43B-DC8D-7150-FBAFA1544CED}"/>
              </a:ext>
            </a:extLst>
          </p:cNvPr>
          <p:cNvSpPr/>
          <p:nvPr/>
        </p:nvSpPr>
        <p:spPr>
          <a:xfrm>
            <a:off x="539496" y="3016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then?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44_6#38cc8ae39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F84EFD99-ACE4-414C-3407-B391AF430616}"/>
              </a:ext>
            </a:extLst>
          </p:cNvPr>
          <p:cNvSpPr/>
          <p:nvPr/>
        </p:nvSpPr>
        <p:spPr>
          <a:xfrm>
            <a:off x="539496" y="15799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appointment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AN.48_1#38cc8ae39.blank?vaa=1&amp;vcp=1&amp;pid=9d93a9058&amp;color=0,0,0&amp;vpa=24&amp;vtp=1&amp;vaab=1">
            <a:extLst>
              <a:ext uri="{FF2B5EF4-FFF2-40B4-BE49-F238E27FC236}">
                <a16:creationId xmlns:a16="http://schemas.microsoft.com/office/drawing/2014/main" id="{F11887A2-015F-E464-FEA4-6C9FB2A4597F}"/>
              </a:ext>
            </a:extLst>
          </p:cNvPr>
          <p:cNvSpPr/>
          <p:nvPr/>
        </p:nvSpPr>
        <p:spPr>
          <a:xfrm>
            <a:off x="1329278" y="392176"/>
            <a:ext cx="4572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M_6_AN.49_1#38cc8ae39.blank?vaa=1&amp;vcp=1&amp;pid=9d93a9058&amp;color=0,0,0&amp;vpa=25&amp;vtp=1&amp;vaab=1">
            <a:extLst>
              <a:ext uri="{FF2B5EF4-FFF2-40B4-BE49-F238E27FC236}">
                <a16:creationId xmlns:a16="http://schemas.microsoft.com/office/drawing/2014/main" id="{7523C13C-C52F-D86F-4865-9E06EBFAF8E8}"/>
              </a:ext>
            </a:extLst>
          </p:cNvPr>
          <p:cNvSpPr/>
          <p:nvPr/>
        </p:nvSpPr>
        <p:spPr>
          <a:xfrm>
            <a:off x="778415" y="2315337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6" name="QM_6_BD.50_1#38cc8ae39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7EA43851-71CF-ABEF-0EA7-BCD239FB4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998911"/>
              </p:ext>
            </p:extLst>
          </p:nvPr>
        </p:nvGraphicFramePr>
        <p:xfrm>
          <a:off x="548640" y="3614452"/>
          <a:ext cx="11100816" cy="25146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743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appointment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Thursday.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15:30?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1034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1_1#518dde9e4?vaa=1&amp;vcp=1&amp;pid=9d93a9058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（2024·青海·中考改编）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George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chatting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M_6_BD.51_2#518dde9e4?sp=1&amp;vaa=1&amp;vcp=1&amp;pid=9d93a9058&amp;color=0,0,0&amp;vtp=1&amp;vaab=1&amp;bbb=1&amp;hb=1"/>
          <p:cNvSpPr/>
          <p:nvPr/>
        </p:nvSpPr>
        <p:spPr>
          <a:xfrm>
            <a:off x="539496" y="172762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George: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Stilts-Walking（踩高跷）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Huangzhong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</p:txBody>
      </p:sp>
      <p:sp>
        <p:nvSpPr>
          <p:cNvPr id="8" name="QM_6_AN.52_1#518dde9e4.blank?vaa=1&amp;vcp=1&amp;pid=9d93a9058&amp;color=0,0,0&amp;vpa=26&amp;vtp=1&amp;vaab=1"/>
          <p:cNvSpPr/>
          <p:nvPr/>
        </p:nvSpPr>
        <p:spPr>
          <a:xfrm>
            <a:off x="4137501" y="1701845"/>
            <a:ext cx="4572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graphicFrame>
        <p:nvGraphicFramePr>
          <p:cNvPr id="23" name="QM_6_BD.57_1#518dde9e4?colgroup=30&amp;vaa=1&amp;vcp=1&amp;pid=9d93a9058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910937"/>
              </p:ext>
            </p:extLst>
          </p:nvPr>
        </p:nvGraphicFramePr>
        <p:xfrm>
          <a:off x="539496" y="3782092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567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video?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cool!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M_6_BD.51_3#518dde9e4?sp=1&amp;vaa=1&amp;vcp=1&amp;pid=9d93a9058&amp;color=0,0,0&amp;vtp=1&amp;vaab=1&amp;bbb=1&amp;hb=1"/>
          <p:cNvSpPr/>
          <p:nvPr/>
        </p:nvSpPr>
        <p:spPr>
          <a:xfrm>
            <a:off x="615696" y="475406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George: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Gala（春晚）.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</a:t>
            </a:r>
            <a:endParaRPr lang="en-US" altLang="zh-CN" sz="2800" dirty="0"/>
          </a:p>
        </p:txBody>
      </p:sp>
      <p:sp>
        <p:nvSpPr>
          <p:cNvPr id="5" name="QM_6_BD.51_4#518dde9e4?sp=1&amp;vaa=1&amp;vcp=1&amp;pid=9d93a9058&amp;color=0,0,0&amp;vtp=1&amp;vaab=1&amp;bbb=1"/>
          <p:cNvSpPr/>
          <p:nvPr/>
        </p:nvSpPr>
        <p:spPr>
          <a:xfrm>
            <a:off x="615696" y="280966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George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9" name="QM_6_AN.53_1#518dde9e4.blank?vaa=1&amp;vcp=1&amp;pid=9d93a9058&amp;color=0,0,0&amp;vpa=27&amp;vtp=1&amp;vaab=1"/>
          <p:cNvSpPr/>
          <p:nvPr/>
        </p:nvSpPr>
        <p:spPr>
          <a:xfrm>
            <a:off x="2170589" y="44962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M_6_AN.54_1#518dde9e4.blank?vaa=1&amp;vcp=1&amp;pid=9d93a9058&amp;color=0,0,0&amp;vpa=28&amp;vtp=1&amp;vaab=1"/>
          <p:cNvSpPr/>
          <p:nvPr/>
        </p:nvSpPr>
        <p:spPr>
          <a:xfrm>
            <a:off x="2183289" y="277442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graphicFrame>
        <p:nvGraphicFramePr>
          <p:cNvPr id="6" name="QM_6_BD.57_1#518dde9e4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5F9D2E27-3D4F-6E7C-70C6-A41270341E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985498"/>
              </p:ext>
            </p:extLst>
          </p:nvPr>
        </p:nvGraphicFramePr>
        <p:xfrm>
          <a:off x="545592" y="3728752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567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video?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cool!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039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1_5#518dde9e4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A8D5F0A4-AAE4-2A53-C5BB-F903528DEC25}"/>
              </a:ext>
            </a:extLst>
          </p:cNvPr>
          <p:cNvSpPr/>
          <p:nvPr/>
        </p:nvSpPr>
        <p:spPr>
          <a:xfrm>
            <a:off x="462057" y="4105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51_6#518dde9e4?sp=1&amp;vaa=1&amp;vcp=1&amp;pid=9d93a9058&amp;color=0,0,0&amp;vtp=1&amp;vaab=1&amp;bbb=1">
            <a:extLst>
              <a:ext uri="{FF2B5EF4-FFF2-40B4-BE49-F238E27FC236}">
                <a16:creationId xmlns:a16="http://schemas.microsoft.com/office/drawing/2014/main" id="{8ACE6EEA-748A-3D7D-65DE-583343912E35}"/>
              </a:ext>
            </a:extLst>
          </p:cNvPr>
          <p:cNvSpPr/>
          <p:nvPr/>
        </p:nvSpPr>
        <p:spPr>
          <a:xfrm>
            <a:off x="462057" y="168882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George: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George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AN.55_1#518dde9e4.blank?vaa=1&amp;vcp=1&amp;pid=9d93a9058&amp;color=0,0,0&amp;vpa=29&amp;vtp=1&amp;vaab=1">
            <a:extLst>
              <a:ext uri="{FF2B5EF4-FFF2-40B4-BE49-F238E27FC236}">
                <a16:creationId xmlns:a16="http://schemas.microsoft.com/office/drawing/2014/main" id="{EC8299D8-6205-8AE5-4773-D75ED68620BF}"/>
              </a:ext>
            </a:extLst>
          </p:cNvPr>
          <p:cNvSpPr/>
          <p:nvPr/>
        </p:nvSpPr>
        <p:spPr>
          <a:xfrm>
            <a:off x="2088450" y="501056"/>
            <a:ext cx="47625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M_6_AN.56_1#518dde9e4.blank?vaa=1&amp;vcp=1&amp;pid=9d93a9058&amp;color=0,0,0&amp;vpa=30&amp;vtp=1&amp;vaab=1">
            <a:extLst>
              <a:ext uri="{FF2B5EF4-FFF2-40B4-BE49-F238E27FC236}">
                <a16:creationId xmlns:a16="http://schemas.microsoft.com/office/drawing/2014/main" id="{96474EFE-8015-2B33-35CC-A72721650D36}"/>
              </a:ext>
            </a:extLst>
          </p:cNvPr>
          <p:cNvSpPr/>
          <p:nvPr/>
        </p:nvSpPr>
        <p:spPr>
          <a:xfrm>
            <a:off x="5939598" y="1777787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6" name="QM_6_BD.57_1#518dde9e4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E4BE051F-0906-C39A-75F0-4C8DFA0523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476537"/>
              </p:ext>
            </p:extLst>
          </p:nvPr>
        </p:nvGraphicFramePr>
        <p:xfrm>
          <a:off x="545592" y="3728752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567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video?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cool!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076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8_1#98c07ac5b?vaa=1&amp;vcp=1&amp;pid=9d93a9058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（2024·陕西·中考改编）</a:t>
            </a:r>
            <a:endParaRPr lang="en-US" altLang="zh-CN" sz="2800" dirty="0"/>
          </a:p>
        </p:txBody>
      </p:sp>
      <p:sp>
        <p:nvSpPr>
          <p:cNvPr id="3" name="QM_6_BD.58_2#98c07ac5b?sp=1&amp;vaa=1&amp;vcp=1&amp;pid=9d93a9058&amp;color=0,0,0&amp;vtp=1&amp;vaab=1&amp;bbb=1&amp;hb=1"/>
          <p:cNvSpPr/>
          <p:nvPr/>
        </p:nvSpPr>
        <p:spPr>
          <a:xfrm>
            <a:off x="539496" y="1131424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Zihan!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Yan’an.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Zihan: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Shaanxi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revolutionary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革命根据地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history.</a:t>
            </a:r>
            <a:endParaRPr lang="en-US" altLang="zh-CN" sz="2800" dirty="0"/>
          </a:p>
        </p:txBody>
      </p:sp>
      <p:sp>
        <p:nvSpPr>
          <p:cNvPr id="8" name="QM_6_AN.59_1#98c07ac5b.blank?vaa=1&amp;vcp=1&amp;pid=9d93a9058&amp;color=0,0,0&amp;vpa=31&amp;vtp=1&amp;vaab=1"/>
          <p:cNvSpPr/>
          <p:nvPr/>
        </p:nvSpPr>
        <p:spPr>
          <a:xfrm>
            <a:off x="4035583" y="146200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graphicFrame>
        <p:nvGraphicFramePr>
          <p:cNvPr id="7" name="QM_6_BD.64_1#98c07ac5b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CC09C61B-54B1-D6FA-A826-900AD1DA37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914341"/>
              </p:ext>
            </p:extLst>
          </p:nvPr>
        </p:nvGraphicFramePr>
        <p:xfrm>
          <a:off x="539496" y="4037153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3315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Yan’an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Spirit?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M_6_BD.58_3#98c07ac5b?sp=1&amp;vaa=1&amp;vcp=1&amp;pid=9d93a9058&amp;color=0,0,0&amp;vtp=1&amp;vaab=1&amp;bbb=1&amp;hb=1"/>
          <p:cNvSpPr/>
          <p:nvPr/>
        </p:nvSpPr>
        <p:spPr>
          <a:xfrm>
            <a:off x="541020" y="65644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Zihan: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CPC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4738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4738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</a:t>
            </a:r>
            <a:endParaRPr lang="en-US" altLang="zh-CN" sz="2800" dirty="0"/>
          </a:p>
        </p:txBody>
      </p:sp>
      <p:sp>
        <p:nvSpPr>
          <p:cNvPr id="9" name="QM_6_AN.60_1#98c07ac5b.blank?vaa=1&amp;vcp=1&amp;pid=9d93a9058&amp;color=0,0,0&amp;vpa=32&amp;vtp=1&amp;vaab=1"/>
          <p:cNvSpPr/>
          <p:nvPr/>
        </p:nvSpPr>
        <p:spPr>
          <a:xfrm>
            <a:off x="1962627" y="626345"/>
            <a:ext cx="4572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graphicFrame>
        <p:nvGraphicFramePr>
          <p:cNvPr id="5" name="QM_6_BD.64_1#98c07ac5b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1765DDD2-380E-7BC5-CA92-FBADBFF94A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96229"/>
              </p:ext>
            </p:extLst>
          </p:nvPr>
        </p:nvGraphicFramePr>
        <p:xfrm>
          <a:off x="539496" y="4037153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3315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Yan’an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Spirit?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65112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8_4#98c07ac5b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E14E9B7A-0632-D5A4-8B74-3558B56093E3}"/>
              </a:ext>
            </a:extLst>
          </p:cNvPr>
          <p:cNvSpPr/>
          <p:nvPr/>
        </p:nvSpPr>
        <p:spPr>
          <a:xfrm>
            <a:off x="539496" y="554400"/>
            <a:ext cx="11109960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Zihan: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hard-working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self-supporting.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4738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4738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5" name="QM_6_AN.61_1#98c07ac5b.blank?vaa=1&amp;vcp=1&amp;pid=9d93a9058&amp;color=0,0,0&amp;vpa=33&amp;vtp=1&amp;vaab=1">
            <a:extLst>
              <a:ext uri="{FF2B5EF4-FFF2-40B4-BE49-F238E27FC236}">
                <a16:creationId xmlns:a16="http://schemas.microsoft.com/office/drawing/2014/main" id="{76289365-3F96-ED30-D24B-C3D09D66EA21}"/>
              </a:ext>
            </a:extLst>
          </p:cNvPr>
          <p:cNvSpPr/>
          <p:nvPr/>
        </p:nvSpPr>
        <p:spPr>
          <a:xfrm>
            <a:off x="1935703" y="52049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graphicFrame>
        <p:nvGraphicFramePr>
          <p:cNvPr id="8" name="QM_6_BD.64_1#98c07ac5b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4D4AAC45-0B28-1B6C-67B0-65AB901D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949361"/>
              </p:ext>
            </p:extLst>
          </p:nvPr>
        </p:nvGraphicFramePr>
        <p:xfrm>
          <a:off x="539496" y="4037153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3315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Yan’an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Spirit?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13962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58_5#98c07ac5b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85B21D1D-7EEC-2857-BE32-A2F85524C5EE}"/>
              </a:ext>
            </a:extLst>
          </p:cNvPr>
          <p:cNvSpPr/>
          <p:nvPr/>
        </p:nvSpPr>
        <p:spPr>
          <a:xfrm>
            <a:off x="539496" y="599694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Zihan: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4738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4" name="QM_6_BD.58_6#98c07ac5b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F4A729F6-0437-D38D-1FEB-E2C2634122FF}"/>
              </a:ext>
            </a:extLst>
          </p:cNvPr>
          <p:cNvSpPr/>
          <p:nvPr/>
        </p:nvSpPr>
        <p:spPr>
          <a:xfrm>
            <a:off x="539496" y="2230438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Zihan: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CPC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Communist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“中国共产党”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M_6_AN.63_1#98c07ac5b.blank?vaa=1&amp;vcp=1&amp;pid=9d93a9058&amp;color=0,0,0&amp;vpa=35&amp;vtp=1&amp;vaab=1">
            <a:extLst>
              <a:ext uri="{FF2B5EF4-FFF2-40B4-BE49-F238E27FC236}">
                <a16:creationId xmlns:a16="http://schemas.microsoft.com/office/drawing/2014/main" id="{20EDE015-5D51-A06A-B2B7-7E4940676832}"/>
              </a:ext>
            </a:extLst>
          </p:cNvPr>
          <p:cNvSpPr/>
          <p:nvPr/>
        </p:nvSpPr>
        <p:spPr>
          <a:xfrm>
            <a:off x="1896014" y="2196529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graphicFrame>
        <p:nvGraphicFramePr>
          <p:cNvPr id="8" name="QM_6_BD.64_1#98c07ac5b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4BF33C10-D8C5-DCB0-7B86-A399C123D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949361"/>
              </p:ext>
            </p:extLst>
          </p:nvPr>
        </p:nvGraphicFramePr>
        <p:xfrm>
          <a:off x="539496" y="4037153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3315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Yan’an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Spirit?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base?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QM_6_AN.63_1#98c07ac5b.blank?vaa=1&amp;vcp=1&amp;pid=9d93a9058&amp;color=0,0,0&amp;vpa=35&amp;vtp=1&amp;vaab=1">
            <a:extLst>
              <a:ext uri="{FF2B5EF4-FFF2-40B4-BE49-F238E27FC236}">
                <a16:creationId xmlns:a16="http://schemas.microsoft.com/office/drawing/2014/main" id="{77CAA51B-5CFA-E67B-2010-A04E2A234244}"/>
              </a:ext>
            </a:extLst>
          </p:cNvPr>
          <p:cNvSpPr/>
          <p:nvPr/>
        </p:nvSpPr>
        <p:spPr>
          <a:xfrm>
            <a:off x="1864168" y="586423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2564041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5_1#ab9119d63?vaa=1&amp;vcp=1&amp;pid=9d93a9058&amp;color=0,0,0&amp;vtp=1&amp;vaab=1&amp;bt=1&amp;bbb=1"/>
          <p:cNvSpPr/>
          <p:nvPr/>
        </p:nvSpPr>
        <p:spPr>
          <a:xfrm>
            <a:off x="539496" y="5807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65_2#ab9119d63?sp=1&amp;vaa=1&amp;vcp=1&amp;pid=9d93a9058&amp;color=0,0,0&amp;vtp=1&amp;vaab=1&amp;bbb=1&amp;hb=1"/>
          <p:cNvSpPr/>
          <p:nvPr/>
        </p:nvSpPr>
        <p:spPr>
          <a:xfrm>
            <a:off x="539496" y="25044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41338">
              <a:lnSpc>
                <a:spcPts val="3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M_6_AN.66_1#ab9119d63.blank?vaa=1&amp;vcp=1&amp;pid=9d93a9058&amp;color=0,0,0&amp;vpa=36&amp;vtp=1&amp;vaab=1"/>
          <p:cNvSpPr/>
          <p:nvPr/>
        </p:nvSpPr>
        <p:spPr>
          <a:xfrm>
            <a:off x="1349915" y="2429796"/>
            <a:ext cx="4572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QM_6_BD.71_1#ab9119d63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E824B204-BCF8-A540-3690-BDD15DB60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150515"/>
              </p:ext>
            </p:extLst>
          </p:nvPr>
        </p:nvGraphicFramePr>
        <p:xfrm>
          <a:off x="545592" y="3987832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2563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Sounds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information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camp.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M_6_BD.65_3#ab9119d63?sp=1&amp;vaa=1&amp;vcp=1&amp;pid=9d93a9058&amp;color=0,0,0&amp;vtp=1&amp;vaab=1&amp;bbb=1"/>
          <p:cNvSpPr/>
          <p:nvPr/>
        </p:nvSpPr>
        <p:spPr>
          <a:xfrm>
            <a:off x="615696" y="4142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M_6_AN.67_1#ab9119d63.blank?vaa=1&amp;vcp=1&amp;pid=9d93a9058&amp;color=0,0,0&amp;vpa=37&amp;vtp=1&amp;vaab=1"/>
          <p:cNvSpPr/>
          <p:nvPr/>
        </p:nvSpPr>
        <p:spPr>
          <a:xfrm>
            <a:off x="3939127" y="509016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M_6_BD.65_4#ab9119d63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7B2F0ADB-6076-F477-DCEE-817510B54819}"/>
              </a:ext>
            </a:extLst>
          </p:cNvPr>
          <p:cNvSpPr/>
          <p:nvPr/>
        </p:nvSpPr>
        <p:spPr>
          <a:xfrm>
            <a:off x="615696" y="16155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M_6_AN.68_1#ab9119d63.blank?vaa=1&amp;vcp=1&amp;pid=9d93a9058&amp;color=0,0,0&amp;vpa=38&amp;vtp=1&amp;vaab=1">
            <a:extLst>
              <a:ext uri="{FF2B5EF4-FFF2-40B4-BE49-F238E27FC236}">
                <a16:creationId xmlns:a16="http://schemas.microsoft.com/office/drawing/2014/main" id="{5D0B8D19-3602-038E-D09C-7F9CF8B5519A}"/>
              </a:ext>
            </a:extLst>
          </p:cNvPr>
          <p:cNvSpPr/>
          <p:nvPr/>
        </p:nvSpPr>
        <p:spPr>
          <a:xfrm>
            <a:off x="1413415" y="1706073"/>
            <a:ext cx="47625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QM_6_BD.71_1#ab9119d63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CA086F4E-6DFE-33EB-5AC2-6448EB4CF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917434"/>
              </p:ext>
            </p:extLst>
          </p:nvPr>
        </p:nvGraphicFramePr>
        <p:xfrm>
          <a:off x="545592" y="3987832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2563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Sounds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information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camp.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58391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3ffb66c9.fixed?vcp=1&amp;pid=5588fcc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情景交际</a:t>
            </a:r>
            <a:endParaRPr lang="en-US" altLang="zh-CN" sz="4000" dirty="0"/>
          </a:p>
        </p:txBody>
      </p:sp>
      <p:sp>
        <p:nvSpPr>
          <p:cNvPr id="3" name="C_4_BD#83ffb66c9.fixed?vcp=1&amp;pid=5588fcc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65_5#ab9119d63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FFC5023B-4BEC-7825-CA7E-CD3D58FBED1A}"/>
              </a:ext>
            </a:extLst>
          </p:cNvPr>
          <p:cNvSpPr/>
          <p:nvPr/>
        </p:nvSpPr>
        <p:spPr>
          <a:xfrm>
            <a:off x="539496" y="3915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BD.65_6#ab9119d63?sp=1&amp;vaa=1&amp;vcp=1&amp;pid=9d93a9058&amp;color=0,0,0&amp;vtp=1&amp;vaab=1&amp;bbb=1">
            <a:extLst>
              <a:ext uri="{FF2B5EF4-FFF2-40B4-BE49-F238E27FC236}">
                <a16:creationId xmlns:a16="http://schemas.microsoft.com/office/drawing/2014/main" id="{C3D0A83E-67B0-EF2B-CA1A-3926F1BD312C}"/>
              </a:ext>
            </a:extLst>
          </p:cNvPr>
          <p:cNvSpPr/>
          <p:nvPr/>
        </p:nvSpPr>
        <p:spPr>
          <a:xfrm>
            <a:off x="539496" y="23219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M_6_AN.69_1#ab9119d63.blank?vaa=1&amp;vcp=1&amp;pid=9d93a9058&amp;color=0,0,0&amp;vpa=39&amp;vtp=1&amp;vaab=1">
            <a:extLst>
              <a:ext uri="{FF2B5EF4-FFF2-40B4-BE49-F238E27FC236}">
                <a16:creationId xmlns:a16="http://schemas.microsoft.com/office/drawing/2014/main" id="{ED12AD06-049D-0F03-814C-20BBC66549EF}"/>
              </a:ext>
            </a:extLst>
          </p:cNvPr>
          <p:cNvSpPr/>
          <p:nvPr/>
        </p:nvSpPr>
        <p:spPr>
          <a:xfrm>
            <a:off x="2397664" y="485308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M_6_AN.70_1#ab9119d63.blank?vaa=1&amp;vcp=1&amp;pid=9d93a9058&amp;color=0,0,0&amp;vpa=40&amp;vtp=1&amp;vaab=1">
            <a:extLst>
              <a:ext uri="{FF2B5EF4-FFF2-40B4-BE49-F238E27FC236}">
                <a16:creationId xmlns:a16="http://schemas.microsoft.com/office/drawing/2014/main" id="{2BE5C9F0-3895-7BB6-167A-AFD3D23262B0}"/>
              </a:ext>
            </a:extLst>
          </p:cNvPr>
          <p:cNvSpPr/>
          <p:nvPr/>
        </p:nvSpPr>
        <p:spPr>
          <a:xfrm>
            <a:off x="1311815" y="2413422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8" name="QM_6_BD.71_1#ab9119d63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44433D9F-1519-ABE9-1130-CDDDE26D2E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917434"/>
              </p:ext>
            </p:extLst>
          </p:nvPr>
        </p:nvGraphicFramePr>
        <p:xfrm>
          <a:off x="545592" y="3987832"/>
          <a:ext cx="11100816" cy="228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2563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Sounds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information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camp.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16445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2_1#6ed612f39?vaa=1&amp;vcp=1&amp;pid=9d93a9058&amp;color=0,0,0&amp;vtp=1&amp;vaab=1&amp;bt=1&amp;bbb=1"/>
          <p:cNvSpPr/>
          <p:nvPr/>
        </p:nvSpPr>
        <p:spPr>
          <a:xfrm>
            <a:off x="541020" y="4283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（2024·重庆·中考题A卷改编）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72_2#6ed612f39?sp=1&amp;vaa=1&amp;vcp=1&amp;pid=9d93a9058&amp;color=0,0,0&amp;vtp=1&amp;vaab=1&amp;bbb=1"/>
          <p:cNvSpPr/>
          <p:nvPr/>
        </p:nvSpPr>
        <p:spPr>
          <a:xfrm>
            <a:off x="541020" y="8849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BD.72_3#6ed612f39?sp=1&amp;vaa=1&amp;vcp=1&amp;pid=9d93a9058&amp;color=0,0,0&amp;vtp=1&amp;vaab=1&amp;bbb=1"/>
          <p:cNvSpPr/>
          <p:nvPr/>
        </p:nvSpPr>
        <p:spPr>
          <a:xfrm>
            <a:off x="541020" y="21619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41338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M_6_BD.72_4#6ed612f39?sp=1&amp;vaa=1&amp;vcp=1&amp;pid=9d93a9058&amp;color=0,0,0&amp;vtp=1&amp;vaab=1&amp;bbb=1&amp;hb=1"/>
          <p:cNvSpPr/>
          <p:nvPr/>
        </p:nvSpPr>
        <p:spPr>
          <a:xfrm>
            <a:off x="542544" y="3944284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warm-up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exercises.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M_6_AN.73_1#6ed612f39.blank?vaa=1&amp;vcp=1&amp;pid=9d93a9058&amp;color=0,0,0&amp;vpa=41&amp;vtp=1&amp;vaab=1"/>
          <p:cNvSpPr/>
          <p:nvPr/>
        </p:nvSpPr>
        <p:spPr>
          <a:xfrm>
            <a:off x="2994502" y="980231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M_6_AN.74_1#6ed612f39.blank?vaa=1&amp;vcp=1&amp;pid=9d93a9058&amp;color=0,0,0&amp;vpa=42&amp;vtp=1&amp;vaab=1"/>
          <p:cNvSpPr/>
          <p:nvPr/>
        </p:nvSpPr>
        <p:spPr>
          <a:xfrm>
            <a:off x="1313339" y="2251120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M_6_AN.75_1#6ed612f39.blank?vaa=1&amp;vcp=1&amp;pid=9d93a9058&amp;color=0,0,0&amp;vpa=43&amp;vtp=1&amp;vaab=1"/>
          <p:cNvSpPr/>
          <p:nvPr/>
        </p:nvSpPr>
        <p:spPr>
          <a:xfrm>
            <a:off x="1352963" y="4034264"/>
            <a:ext cx="4572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6" name="QM_6_BD.78_1#6ed612f39?colgroup=30&amp;vaa=1&amp;vcp=1&amp;pid=9d93a9058&amp;color=0,0,0&amp;vtp=1&amp;vaab=1&amp;bt=1&amp;bbb=1">
            <a:extLst>
              <a:ext uri="{FF2B5EF4-FFF2-40B4-BE49-F238E27FC236}">
                <a16:creationId xmlns:a16="http://schemas.microsoft.com/office/drawing/2014/main" id="{ADE11D7A-D599-77BC-B2C3-0F323745A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081932"/>
              </p:ext>
            </p:extLst>
          </p:nvPr>
        </p:nvGraphicFramePr>
        <p:xfrm>
          <a:off x="5831744" y="1198398"/>
          <a:ext cx="6219444" cy="2286000"/>
        </p:xfrm>
        <a:graphic>
          <a:graphicData uri="http://schemas.openxmlformats.org/drawingml/2006/table">
            <a:tbl>
              <a:tblPr/>
              <a:tblGrid>
                <a:gridCol w="6219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happened?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together.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probably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warm-up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2_5#6ed612f39?sp=1&amp;vaa=1&amp;vcp=1&amp;pid=9d93a9058&amp;color=0,0,0&amp;vtp=1&amp;vaab=1&amp;bbb=1&amp;hb=1">
            <a:extLst>
              <a:ext uri="{FF2B5EF4-FFF2-40B4-BE49-F238E27FC236}">
                <a16:creationId xmlns:a16="http://schemas.microsoft.com/office/drawing/2014/main" id="{6FF54D50-5951-8DF6-167F-646ED5CFDCFD}"/>
              </a:ext>
            </a:extLst>
          </p:cNvPr>
          <p:cNvSpPr/>
          <p:nvPr/>
        </p:nvSpPr>
        <p:spPr>
          <a:xfrm>
            <a:off x="539496" y="18469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6_BD.72_6#6ed612f39?sp=1&amp;vaa=1&amp;vcp=1&amp;pid=9d93a9058&amp;color=0,0,0&amp;vtp=1&amp;vaab=1&amp;bbb=1">
            <a:extLst>
              <a:ext uri="{FF2B5EF4-FFF2-40B4-BE49-F238E27FC236}">
                <a16:creationId xmlns:a16="http://schemas.microsoft.com/office/drawing/2014/main" id="{02CFD2B2-8508-5FF3-65FE-D7694D3107A7}"/>
              </a:ext>
            </a:extLst>
          </p:cNvPr>
          <p:cNvSpPr/>
          <p:nvPr/>
        </p:nvSpPr>
        <p:spPr>
          <a:xfrm>
            <a:off x="539496" y="37786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6_AN.76_1#6ed612f39.blank?vaa=1&amp;vcp=1&amp;pid=9d93a9058&amp;color=0,0,0&amp;vpa=44&amp;vtp=1&amp;vaab=1">
            <a:extLst>
              <a:ext uri="{FF2B5EF4-FFF2-40B4-BE49-F238E27FC236}">
                <a16:creationId xmlns:a16="http://schemas.microsoft.com/office/drawing/2014/main" id="{523E6BDB-6E6E-2304-9DB0-E0896D8AEEFA}"/>
              </a:ext>
            </a:extLst>
          </p:cNvPr>
          <p:cNvSpPr/>
          <p:nvPr/>
        </p:nvSpPr>
        <p:spPr>
          <a:xfrm>
            <a:off x="1291178" y="1937426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M_6_AN.77_1#6ed612f39.blank?vaa=1&amp;vcp=1&amp;pid=9d93a9058&amp;color=0,0,0&amp;vpa=45&amp;vtp=1&amp;vaab=1">
            <a:extLst>
              <a:ext uri="{FF2B5EF4-FFF2-40B4-BE49-F238E27FC236}">
                <a16:creationId xmlns:a16="http://schemas.microsoft.com/office/drawing/2014/main" id="{3B29A143-883C-EA9C-E2A5-A89D8B644E36}"/>
              </a:ext>
            </a:extLst>
          </p:cNvPr>
          <p:cNvSpPr/>
          <p:nvPr/>
        </p:nvSpPr>
        <p:spPr>
          <a:xfrm>
            <a:off x="3213640" y="3872398"/>
            <a:ext cx="47625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29" name="QM_6_BD.78_1#6ed612f39?colgroup=30&amp;vaa=1&amp;vcp=1&amp;pid=9d93a9058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677738"/>
              </p:ext>
            </p:extLst>
          </p:nvPr>
        </p:nvGraphicFramePr>
        <p:xfrm>
          <a:off x="5202936" y="3576352"/>
          <a:ext cx="6219444" cy="2286000"/>
        </p:xfrm>
        <a:graphic>
          <a:graphicData uri="http://schemas.openxmlformats.org/drawingml/2006/table">
            <a:tbl>
              <a:tblPr/>
              <a:tblGrid>
                <a:gridCol w="6219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8492">
                <a:tc>
                  <a:txBody>
                    <a:bodyPr/>
                    <a:lstStyle/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happened?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together.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probably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warm-up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76395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f6bba0d6?vcp=1&amp;pid=83ffb66c9&amp;color=0,0,0&amp;vtp=1&amp;vaab=1&amp;bt=1&amp;bbb=1&amp;hb=1"/>
          <p:cNvSpPr/>
          <p:nvPr/>
        </p:nvSpPr>
        <p:spPr>
          <a:xfrm>
            <a:off x="539496" y="583275"/>
            <a:ext cx="11109960" cy="5702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情景交际是中考英语试题中常见的题型之一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，主要对学生的情景交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际能力进行考查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。同学们在中考复习时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，首先应熟记教材中出现的常用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交际用语和习惯表达法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。重点掌握问路、打电话、购物、看病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、就餐和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谈论天气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、学习语言等情景中的表达方法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。明确学习交际用语的目的是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培养与讲英语人士进行口头交际的能力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。学习日常交际用语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，要了解西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方的风土人情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，必须记住一些典型的日常交际用语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；要明确谈话的场合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，因为在许多交际场合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，怎么问和怎么答都有一些约定俗成的语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；要注意中西方文化传统和背景的不同，使用得体的语言。因此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学们必须熟悉常用的交际用语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，熟练地掌握它们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。这样才能结合自己所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处的环境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，知道在什么时候、什么地方、用什么方式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、对什么人使用恰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当的语言表达出自己的意思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，并给予正确的应答。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91c24d35.fixed?vcp=1&amp;pid=5588fcc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情景交际</a:t>
            </a:r>
            <a:endParaRPr lang="en-US" altLang="zh-CN" sz="4000" dirty="0"/>
          </a:p>
        </p:txBody>
      </p:sp>
      <p:sp>
        <p:nvSpPr>
          <p:cNvPr id="3" name="C_4_BD#091c24d35.fixed?vcp=1&amp;pid=5588fcc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9b5a32cd6?sp=1&amp;vaa=1&amp;vcp=1&amp;pid=091c24d35&amp;color=0,0,0&amp;vtp=1&amp;vaab=1&amp;bt=1&amp;bbb=1&amp;hb=1"/>
          <p:cNvSpPr/>
          <p:nvPr/>
        </p:nvSpPr>
        <p:spPr>
          <a:xfrm>
            <a:off x="539496" y="83670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根据对话内容，从下面方框中选出恰当的句子补全对话，有一个选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项是多余的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Xiaoming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Linlin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CCTV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Xiaoming.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M_5_BD.1_2#9b5a32cd6?sp=1&amp;vaa=1&amp;vcp=1&amp;pid=091c24d35&amp;color=0,0,0&amp;vtp=1&amp;vaab=1&amp;bbb=1"/>
          <p:cNvSpPr/>
          <p:nvPr/>
        </p:nvSpPr>
        <p:spPr>
          <a:xfrm>
            <a:off x="539496" y="45576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CCTV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M_5_BD.1_3#9b5a32cd6?sp=1&amp;vaa=1&amp;vcp=1&amp;pid=091c24d35&amp;color=0,0,0&amp;vtp=1&amp;vaab=1&amp;bbb=1"/>
          <p:cNvSpPr/>
          <p:nvPr/>
        </p:nvSpPr>
        <p:spPr>
          <a:xfrm>
            <a:off x="539496" y="5834666"/>
            <a:ext cx="11109960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news?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algn="l">
              <a:lnSpc>
                <a:spcPct val="150000"/>
              </a:lnSpc>
            </a:pPr>
            <a:endParaRPr lang="en-US" altLang="zh-CN" sz="2800" dirty="0"/>
          </a:p>
        </p:txBody>
      </p:sp>
      <p:graphicFrame>
        <p:nvGraphicFramePr>
          <p:cNvPr id="5" name="QM_5_BD.7_1#9b5a32cd6?colgroup=30&amp;vaa=1&amp;vcp=1&amp;pid=091c24d35&amp;color=0,0,0&amp;vtp=1&amp;vaab=1&amp;bt=1&amp;bbb=1">
            <a:extLst>
              <a:ext uri="{FF2B5EF4-FFF2-40B4-BE49-F238E27FC236}">
                <a16:creationId xmlns:a16="http://schemas.microsoft.com/office/drawing/2014/main" id="{D736A1CB-9C4A-A631-D0D0-8E60F95277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97321"/>
              </p:ext>
            </p:extLst>
          </p:nvPr>
        </p:nvGraphicFramePr>
        <p:xfrm>
          <a:off x="7224334" y="1904536"/>
          <a:ext cx="4849922" cy="2514600"/>
        </p:xfrm>
        <a:graphic>
          <a:graphicData uri="http://schemas.openxmlformats.org/drawingml/2006/table">
            <a:tbl>
              <a:tblPr/>
              <a:tblGrid>
                <a:gridCol w="4849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360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Hello,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Linlin.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3#9b5a32cd6?sp=1&amp;vaa=1&amp;vcp=1&amp;pid=091c24d35&amp;color=0,0,0&amp;vtp=1&amp;vaab=1&amp;bbb=1">
            <a:extLst>
              <a:ext uri="{FF2B5EF4-FFF2-40B4-BE49-F238E27FC236}">
                <a16:creationId xmlns:a16="http://schemas.microsoft.com/office/drawing/2014/main" id="{73F7B144-79C0-46AB-B225-49962CA8389C}"/>
              </a:ext>
            </a:extLst>
          </p:cNvPr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Chang’e-6.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moon?</a:t>
            </a:r>
            <a:endParaRPr lang="en-US" altLang="zh-CN" sz="2800" dirty="0"/>
          </a:p>
        </p:txBody>
      </p:sp>
      <p:sp>
        <p:nvSpPr>
          <p:cNvPr id="3" name="QM_5_BD.1_4#9b5a32cd6?sp=1&amp;vaa=1&amp;vcp=1&amp;pid=091c24d35&amp;color=0,0,0&amp;vtp=1&amp;vaab=1&amp;bbb=1&amp;hb=1">
            <a:extLst>
              <a:ext uri="{FF2B5EF4-FFF2-40B4-BE49-F238E27FC236}">
                <a16:creationId xmlns:a16="http://schemas.microsoft.com/office/drawing/2014/main" id="{9951DBA2-8902-A251-A949-C8BB2A74F908}"/>
              </a:ext>
            </a:extLst>
          </p:cNvPr>
          <p:cNvSpPr/>
          <p:nvPr/>
        </p:nvSpPr>
        <p:spPr>
          <a:xfrm>
            <a:off x="539496" y="1735393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 </a:t>
            </a:r>
            <a:endParaRPr lang="en-US" altLang="zh-CN" sz="2800" dirty="0"/>
          </a:p>
        </p:txBody>
      </p:sp>
      <p:sp>
        <p:nvSpPr>
          <p:cNvPr id="4" name="QM_5_BD.1_5#9b5a32cd6?sp=1&amp;vaa=1&amp;vcp=1&amp;pid=091c24d35&amp;color=0,0,0&amp;vtp=1&amp;vaab=1&amp;bbb=1">
            <a:extLst>
              <a:ext uri="{FF2B5EF4-FFF2-40B4-BE49-F238E27FC236}">
                <a16:creationId xmlns:a16="http://schemas.microsoft.com/office/drawing/2014/main" id="{9630BDE0-E67A-8C68-8F55-7F8FEB386614}"/>
              </a:ext>
            </a:extLst>
          </p:cNvPr>
          <p:cNvSpPr/>
          <p:nvPr/>
        </p:nvSpPr>
        <p:spPr>
          <a:xfrm>
            <a:off x="539496" y="410527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5" name="QM_5_BD.1_6#9b5a32cd6?sp=1&amp;vaa=1&amp;vcp=1&amp;pid=091c24d35&amp;color=0,0,0&amp;vtp=1&amp;vaab=1&amp;bbb=1">
            <a:extLst>
              <a:ext uri="{FF2B5EF4-FFF2-40B4-BE49-F238E27FC236}">
                <a16:creationId xmlns:a16="http://schemas.microsoft.com/office/drawing/2014/main" id="{D2F23BBC-20F9-176A-0C02-D1C9C2A4C1D0}"/>
              </a:ext>
            </a:extLst>
          </p:cNvPr>
          <p:cNvSpPr/>
          <p:nvPr/>
        </p:nvSpPr>
        <p:spPr>
          <a:xfrm>
            <a:off x="539496" y="586981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</p:txBody>
      </p:sp>
      <p:graphicFrame>
        <p:nvGraphicFramePr>
          <p:cNvPr id="9" name="QM_5_BD.7_1#9b5a32cd6?colgroup=30&amp;vaa=1&amp;vcp=1&amp;pid=091c24d35&amp;color=0,0,0&amp;vtp=1&amp;vaab=1&amp;bt=1&amp;bbb=1">
            <a:extLst>
              <a:ext uri="{FF2B5EF4-FFF2-40B4-BE49-F238E27FC236}">
                <a16:creationId xmlns:a16="http://schemas.microsoft.com/office/drawing/2014/main" id="{D8D14EBF-8F56-48BC-4590-6738F5963D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754646"/>
              </p:ext>
            </p:extLst>
          </p:nvPr>
        </p:nvGraphicFramePr>
        <p:xfrm>
          <a:off x="7161968" y="3429000"/>
          <a:ext cx="4849922" cy="2514600"/>
        </p:xfrm>
        <a:graphic>
          <a:graphicData uri="http://schemas.openxmlformats.org/drawingml/2006/table">
            <a:tbl>
              <a:tblPr/>
              <a:tblGrid>
                <a:gridCol w="4849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360">
                <a:tc>
                  <a:txBody>
                    <a:bodyPr/>
                    <a:lstStyle/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Hello,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Linlin.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QM_5_BD.7_2#9b5a32cd6?sp=1&amp;vaa=1&amp;vcp=1&amp;pid=091c24d35&amp;color=0,0,0&amp;vtp=1&amp;vaab=1&amp;bbb=1"/>
          <p:cNvSpPr/>
          <p:nvPr/>
        </p:nvSpPr>
        <p:spPr>
          <a:xfrm>
            <a:off x="539496" y="5829188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46824728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_1#e40fa62d6?vaa=1&amp;vcp=1&amp;pid=9b5a32cd6&amp;color=0,0,0&amp;mp=1&amp;vtp=1&amp;vaab=1&amp;bt=1&amp;bbb=1"/>
          <p:cNvSpPr/>
          <p:nvPr/>
        </p:nvSpPr>
        <p:spPr>
          <a:xfrm>
            <a:off x="541020" y="441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3" name="QB_6_AN.10_1#e40fa62d6.blank?vaa=1&amp;vcp=1&amp;pid=9b5a32cd6&amp;color=0,0,0&amp;mp=1&amp;vpa=6&amp;vtp=1&amp;vaab=1"/>
          <p:cNvSpPr/>
          <p:nvPr/>
        </p:nvSpPr>
        <p:spPr>
          <a:xfrm>
            <a:off x="792639" y="39001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B_6_AS.1_1#e40fa62d6?vaa=1&amp;vcp=1&amp;pid=9b5a32cd6&amp;color=0,0,0&amp;vtp=1&amp;vaab=1&amp;bbb=1&amp;hb=1"/>
          <p:cNvSpPr/>
          <p:nvPr/>
        </p:nvSpPr>
        <p:spPr>
          <a:xfrm>
            <a:off x="541020" y="10737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上面的句子“Hello,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Xiaoming.”是一个常用的见面问候语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，其常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见答语是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对方姓名”，故答案为B。</a:t>
            </a:r>
            <a:endParaRPr lang="en-US" altLang="zh-CN" sz="2800" dirty="0"/>
          </a:p>
        </p:txBody>
      </p:sp>
      <p:sp>
        <p:nvSpPr>
          <p:cNvPr id="5" name="QB_6_BD.12_1#6a8e35bd4?vaa=1&amp;vcp=1&amp;pid=9b5a32cd6&amp;color=0,0,0&amp;mp=1&amp;vtp=1&amp;vaab=1&amp;bt=1&amp;bbb=1"/>
          <p:cNvSpPr/>
          <p:nvPr/>
        </p:nvSpPr>
        <p:spPr>
          <a:xfrm>
            <a:off x="542544" y="23165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6_AN.2_1#6a8e35bd4.blank?vaa=1&amp;vcp=1&amp;pid=9b5a32cd6&amp;color=0,0,0&amp;mp=1&amp;vpa=7&amp;vtp=1&amp;vaab=1"/>
          <p:cNvSpPr/>
          <p:nvPr/>
        </p:nvSpPr>
        <p:spPr>
          <a:xfrm>
            <a:off x="781463" y="22651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6_AS.1_1#6a8e35bd4?vaa=1&amp;vcp=1&amp;pid=9b5a32cd6&amp;color=0,0,0&amp;vtp=1&amp;vaab=1&amp;bbb=1&amp;hb=1"/>
          <p:cNvSpPr/>
          <p:nvPr/>
        </p:nvSpPr>
        <p:spPr>
          <a:xfrm>
            <a:off x="542544" y="294881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设空处上一句是个一般疑问句，回答一般疑问句通常用“Yes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或“No”来回答。通过空格后面的句子“Any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news?”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可以判断此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处是否定回答，故答案为A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BD.16_1#02cd263d8?vaa=1&amp;vcp=1&amp;pid=9b5a32cd6&amp;color=0,0,0&amp;vtp=1&amp;vaab=1&amp;bbb=1"/>
          <p:cNvSpPr/>
          <p:nvPr/>
        </p:nvSpPr>
        <p:spPr>
          <a:xfrm>
            <a:off x="539496" y="44157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9" name="QB_6_AN.18_1#02cd263d8.blank?vaa=1&amp;vcp=1&amp;pid=9b5a32cd6&amp;color=0,0,0&amp;vpa=8&amp;vtp=1&amp;vaab=1"/>
          <p:cNvSpPr/>
          <p:nvPr/>
        </p:nvSpPr>
        <p:spPr>
          <a:xfrm>
            <a:off x="803815" y="4364292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0" name="QB_6_AS.3_1#02cd263d8?vaa=1&amp;vcp=1&amp;pid=9b5a32cd6&amp;color=0,0,0&amp;vtp=1&amp;vaab=1&amp;bbb=1&amp;hb=1"/>
          <p:cNvSpPr/>
          <p:nvPr/>
        </p:nvSpPr>
        <p:spPr>
          <a:xfrm>
            <a:off x="539496" y="50538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设空处前的句子“When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moon?”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问的是时间，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结合选项可以确定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，答案为E。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d406eb600?vaa=1&amp;vcp=1&amp;pid=9b5a32cd6&amp;color=0,0,0&amp;mp=1&amp;vtp=1&amp;vaab=1&amp;bt=1&amp;bbb=1"/>
          <p:cNvSpPr/>
          <p:nvPr/>
        </p:nvSpPr>
        <p:spPr>
          <a:xfrm>
            <a:off x="539496" y="19038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3" name="QB_6_AN.2_1#d406eb600.blank?vaa=1&amp;vcp=1&amp;pid=9b5a32cd6&amp;color=0,0,0&amp;mp=1&amp;vpa=9&amp;vtp=1&amp;vaab=1"/>
          <p:cNvSpPr/>
          <p:nvPr/>
        </p:nvSpPr>
        <p:spPr>
          <a:xfrm>
            <a:off x="816515" y="1852390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B_6_AS.1_1#d406eb600?vaa=1&amp;vcp=1&amp;pid=9b5a32cd6&amp;color=0,0,0&amp;vtp=1&amp;vaab=1&amp;bbb=1&amp;hb=1"/>
          <p:cNvSpPr/>
          <p:nvPr/>
        </p:nvSpPr>
        <p:spPr>
          <a:xfrm>
            <a:off x="539496" y="2536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设空处后面的句子“Of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course.”意为“当然可以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”，通常用来对征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询意见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、请求等进行回答。结合选项可知，答案为F。</a:t>
            </a:r>
            <a:endParaRPr lang="en-US" altLang="zh-CN" sz="2800" dirty="0"/>
          </a:p>
        </p:txBody>
      </p:sp>
      <p:sp>
        <p:nvSpPr>
          <p:cNvPr id="6" name="QB_6_BD.24_1#353e8923e?vaa=1&amp;vcp=1&amp;pid=9b5a32cd6&amp;color=0,0,0&amp;vtp=1&amp;vaab=1&amp;bbb=1"/>
          <p:cNvSpPr/>
          <p:nvPr/>
        </p:nvSpPr>
        <p:spPr>
          <a:xfrm>
            <a:off x="539496" y="37839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6_AN.26_1#353e8923e.blank?vaa=1&amp;vcp=1&amp;pid=9b5a32cd6&amp;color=0,0,0&amp;vpa=10&amp;vtp=1&amp;vaab=1"/>
          <p:cNvSpPr/>
          <p:nvPr/>
        </p:nvSpPr>
        <p:spPr>
          <a:xfrm>
            <a:off x="791115" y="373249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B_6_AS.3_1#353e8923e?vaa=1&amp;vcp=1&amp;pid=9b5a32cd6&amp;color=0,0,0&amp;vtp=1&amp;vaab=1&amp;bbb=1&amp;hb=1"/>
          <p:cNvSpPr/>
          <p:nvPr/>
        </p:nvSpPr>
        <p:spPr>
          <a:xfrm>
            <a:off x="539496" y="43928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设空处是对“Thank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you.”的回答。结合选项可以判断，答案为C。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2822</Words>
  <Application>Microsoft Office PowerPoint</Application>
  <PresentationFormat>宽屏</PresentationFormat>
  <Paragraphs>378</Paragraphs>
  <Slides>32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12</cp:revision>
  <dcterms:created xsi:type="dcterms:W3CDTF">2024-11-19T14:29:42Z</dcterms:created>
  <dcterms:modified xsi:type="dcterms:W3CDTF">2025-07-25T08:41:32Z</dcterms:modified>
  <cp:category/>
  <cp:contentStatus/>
</cp:coreProperties>
</file>