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138555"/>
            <a:ext cx="6922135" cy="45808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087755"/>
            <a:ext cx="6922135" cy="46818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65975" y="10128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75095" y="15760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00445" y="21520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00675" y="30137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09970" y="35928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67730" y="4156075"/>
            <a:ext cx="14579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色彩斑斓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70520" y="4137025"/>
            <a:ext cx="22339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一件五彩霞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82290" y="5009515"/>
            <a:ext cx="47351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我喜欢云。因为夏天的云颜色多、变化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快，十分有趣。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</Words>
  <Application>WPS 演示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2025-02-07T13:12:38Z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