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5445" y="2361565"/>
            <a:ext cx="6341110" cy="21348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03420" y="37052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63565" y="37064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84795" y="36969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84625" y="41128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08040" y="40919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73060" y="41509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5445" y="2628900"/>
            <a:ext cx="6341110" cy="1600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62980" y="27927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香肠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09890" y="27832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巧克力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13580" y="31432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零食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34325" y="31432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继续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09385" y="34690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形状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13580" y="37992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狐狸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5445" y="2388870"/>
            <a:ext cx="6341110" cy="20802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477250" y="28727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86775" y="31826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67090" y="349567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67090" y="38093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67090" y="41198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5445" y="2679065"/>
            <a:ext cx="6341110" cy="14998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74390" y="3141980"/>
            <a:ext cx="697738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我的肚子里发出一种怪怪的声音。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02330" y="3747135"/>
            <a:ext cx="87896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为了迎接春姑娘的到来，小鸟们在枝头唱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着动听的歌。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5445" y="2484755"/>
            <a:ext cx="6341110" cy="18884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35040" y="2745105"/>
            <a:ext cx="46691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没人在你玩的时候叫你吃饭了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7965" y="3509010"/>
            <a:ext cx="252793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长满各种形状鸟窝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77965" y="3134995"/>
            <a:ext cx="131762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小动物们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87490" y="34861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妈妈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51345" y="3846195"/>
            <a:ext cx="222758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馋得直流口水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1771650"/>
            <a:ext cx="6304915" cy="33147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13580" y="41802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,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50000" y="41802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: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40575" y="41802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86455" y="44704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……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29655" y="44323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75710" y="46945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12710" y="41802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64525" y="41802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37930" y="41802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2032000"/>
            <a:ext cx="6304915" cy="27933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53840" y="3163570"/>
            <a:ext cx="143002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叮咚叮咚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92720" y="3146425"/>
            <a:ext cx="12655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嘀嗒嘀嗒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60335" y="36023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紧张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60395" y="4142105"/>
            <a:ext cx="617410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                             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妈妈没有发现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变成了一棵树，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还可以尽情地玩耍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04965" y="4362450"/>
            <a:ext cx="349821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妈妈竟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然没有认出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24550" y="3151505"/>
            <a:ext cx="13658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咕噜咕噜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1906270"/>
            <a:ext cx="6304915" cy="30448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508885" y="4096385"/>
            <a:ext cx="849947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示例：废弃的地图、杂志经过剪裁和拼接，可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变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成漂亮的裙子。报废的飞机和火车经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过内部改造，可以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变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成主题酒店或书店。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</Words>
  <Application>WPS 演示</Application>
  <PresentationFormat>宽屏</PresentationFormat>
  <Paragraphs>81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178</cp:revision>
  <dcterms:created xsi:type="dcterms:W3CDTF">2019-06-19T02:08:00Z</dcterms:created>
  <dcterms:modified xsi:type="dcterms:W3CDTF">2025-02-07T09:33:48Z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