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3" r:id="rId3"/>
    <p:sldId id="284" r:id="rId4"/>
    <p:sldId id="285" r:id="rId5"/>
    <p:sldId id="286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8470" y="2473325"/>
            <a:ext cx="6195060" cy="191135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042150" y="34290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D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8470" y="2649220"/>
            <a:ext cx="6195060" cy="155892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367530" y="29114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无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220970" y="29114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为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67530" y="3202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忧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20970" y="32029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虑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27215" y="2911475"/>
            <a:ext cx="1467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碌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碌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61455" y="3202940"/>
            <a:ext cx="14674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源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源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43905" y="35534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17460" y="38315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5" grpId="0"/>
      <p:bldP spid="15" grpId="1"/>
      <p:bldP spid="16" grpId="0"/>
      <p:bldP spid="1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8470" y="1298575"/>
            <a:ext cx="6195060" cy="42608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44365" y="1782445"/>
            <a:ext cx="129540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比喻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92315" y="1782445"/>
            <a:ext cx="129540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池子</a:t>
            </a:r>
            <a:endParaRPr 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89265" y="1782445"/>
            <a:ext cx="244538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贵妇人柔软的泥土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279775" y="2072640"/>
            <a:ext cx="129540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鸭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8525" y="2072640"/>
            <a:ext cx="129540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绒垫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9975" y="2091690"/>
            <a:ext cx="294322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懒惰、贪图安逸、得过且过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48965" y="2362835"/>
            <a:ext cx="1295400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923790" y="3792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71995" y="3792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60420" y="4953000"/>
            <a:ext cx="6110605" cy="2901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示例：我更喜欢河流的生活方式。人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不应该贪图享乐，虚度年华，应该做一些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力所能及且有意义的事，为自己的生命增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添光彩，为社会作出贡献。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5" grpId="0"/>
      <p:bldP spid="15" grpId="1"/>
      <p:bldP spid="14" grpId="0"/>
      <p:bldP spid="14" grpId="1"/>
      <p:bldP spid="16" grpId="0"/>
      <p:bldP spid="1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2-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8470" y="2694940"/>
            <a:ext cx="6195060" cy="146748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82005" y="3363595"/>
            <a:ext cx="208915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在睡梦中推究哲理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87215" y="3702050"/>
            <a:ext cx="129540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奔流不息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83500" y="3702050"/>
            <a:ext cx="1295400" cy="3860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长流不断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WPS 演示</Application>
  <PresentationFormat>宽屏</PresentationFormat>
  <Paragraphs>42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2025-02-07T05:46:27Z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