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BFA9AE-BC2A-47B4-68E1-73CA1EE491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27C1534-438F-0490-E1C8-D604BA2AC1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283211-DCFD-F5AD-3454-C3C8CCD1A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9B9A4E-6D35-8EE4-9267-A21911C63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1596B1-9F2B-10FC-162C-CF1A6EA59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0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D550B0-1570-5041-08B0-582459FCA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1FB48CB-CA3E-CD17-D016-717B09B8B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7C35D2-8AD9-D22B-F2D9-AA44EAB55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3FC7CD-4677-038F-F5D9-F93D97597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920282-813A-EA5F-D24A-40E9B09A8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816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D2997B-1CBA-29F6-5937-09290726CE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BA23969-7EA7-C3CF-7D48-EDFB3283E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A8882B-B1F4-7D97-9577-7A821D961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ECB9CF-561D-A413-0918-A6F2E5401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3BD0C8-ACE4-1434-6C03-0E6A5C92A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EBF56F-16F7-BDCA-6827-C684E2CB3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6471CF-880C-7D2B-938A-3ACC03D08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20440B-EA8E-0DD8-9B79-C9181167E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3805CC-B37E-DB44-BCA5-54C4064C1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C59AC8-E404-3306-09C6-15EE65154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6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1A721E-EA94-7602-984C-F84D1E2EE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6E428D-5C4A-3135-8576-F37B873D0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2C3880-9B33-E494-6A20-8B2DC4F06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FA336A-1AC9-BE46-63B3-390C1194A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25B830-AFD7-A7EC-017D-1A234A488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91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706E35-6794-985C-E18C-EE0FC2480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5E64EB-F4D6-FD4F-8649-CA91B9C8D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448EC7F-908E-1950-2DD0-D98F775DE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1AC7C6-8E86-DA38-BBBB-34C233369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C6B716-0611-98B0-9305-A9CECD2F4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CB8560-B783-20B3-E13E-E54FB6A7C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6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AD7C4-A391-A471-712D-10A0AF430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06FF4F-1B55-A3E5-6F24-00031E420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CA683DF-62D8-E0F8-3BC0-A661BAE82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DF1B0E4-3E2D-836F-01F3-D2C39F53DC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F390390-26B8-BE3F-70DC-D66DCF5BA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71387AC-2BEA-B376-759E-910E10F1A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62294BA-C189-0AF5-1F12-1DEEFF3D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6F2F6F8-E63E-5377-822D-11482C3A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8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8F2D8-B93E-4F66-A8C8-64B3934F2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24261E-3327-DC4C-8503-FA5FB2182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ABB72E-D080-E3D9-F312-443AD3F9A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54E81AA-9868-82D9-5AD1-8B352F8F9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298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B89EFCF-2C56-0268-7C9B-1E76E8A16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2B32C72-8524-F655-E075-A1A3A7628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72315F6-A123-DC14-0394-F5C512926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032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804F5-14BA-303D-B320-C8B21F413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D5A1723-AB34-655C-EE15-579EBF3EB1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AED26BF-5250-5AD5-CBFE-310E363EB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2EB592-2B0E-DDEC-C1D9-EBA21853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06A758-AA42-644F-4918-F213BEAE2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DDF267-567B-F452-0D2D-0D9C0CC5B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14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070D87-B119-95F4-1D57-3D63B46A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B69F808-ADFB-5E10-D89B-9BC55E77D2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EBC3F9-53D1-C690-7CC1-F2501E294B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5CEC43-EE18-FA61-E837-D113FD562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212531-C27D-DEE8-9350-F99DF83F3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00288D-4225-1F73-8385-45133DBDD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30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73A4F35-2BEA-070A-445F-86F95442C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F967B9-3540-2566-ACCE-44D8D84DF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282125-7E73-1661-04AD-04381A4B5B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BCB9C-3D75-492A-AD37-F458A17709C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98E7B-7D6F-53DE-674B-5D369ADEBF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0B25C1-2D9F-CC83-4BAA-692F029486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01391-9BB5-491A-ABA1-915666AE5A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47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57B6B3-1BDF-4AF5-F4EB-0794E8C680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4CAEC37-FF1C-320C-2B26-8A7A1FEBB1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64E3AB3-7EFB-FEA4-7F47-A884878F8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4" y="1360491"/>
            <a:ext cx="11074165" cy="292658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7BBB4E-8873-799F-2C00-D8D0EF565059}"/>
              </a:ext>
            </a:extLst>
          </p:cNvPr>
          <p:cNvSpPr txBox="1"/>
          <p:nvPr/>
        </p:nvSpPr>
        <p:spPr>
          <a:xfrm>
            <a:off x="9708122" y="3722691"/>
            <a:ext cx="959878" cy="603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45415" eaLnBrk="0">
              <a:lnSpc>
                <a:spcPct val="76000"/>
              </a:lnSpc>
              <a:spcBef>
                <a:spcPts val="525"/>
              </a:spcBef>
              <a:spcAft>
                <a:spcPts val="0"/>
              </a:spcAft>
            </a:pPr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14400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9A05E5-F7CB-2B5A-4726-8B680A3203FC}"/>
              </a:ext>
            </a:extLst>
          </p:cNvPr>
          <p:cNvSpPr txBox="1"/>
          <p:nvPr/>
        </p:nvSpPr>
        <p:spPr>
          <a:xfrm>
            <a:off x="2166884" y="3057436"/>
            <a:ext cx="563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390</a:t>
            </a:r>
            <a:endParaRPr lang="zh-CN" altLang="en-US" sz="20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91D32F-49B0-BB60-8D89-78804232B938}"/>
              </a:ext>
            </a:extLst>
          </p:cNvPr>
          <p:cNvSpPr txBox="1"/>
          <p:nvPr/>
        </p:nvSpPr>
        <p:spPr>
          <a:xfrm>
            <a:off x="4643384" y="3057436"/>
            <a:ext cx="563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840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C5078E-8138-030B-00D7-AB6512B8878F}"/>
              </a:ext>
            </a:extLst>
          </p:cNvPr>
          <p:cNvSpPr txBox="1"/>
          <p:nvPr/>
        </p:nvSpPr>
        <p:spPr>
          <a:xfrm>
            <a:off x="7253234" y="3038386"/>
            <a:ext cx="563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920</a:t>
            </a:r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BE0413-ADDD-820A-449E-51F854E119CB}"/>
              </a:ext>
            </a:extLst>
          </p:cNvPr>
          <p:cNvSpPr txBox="1"/>
          <p:nvPr/>
        </p:nvSpPr>
        <p:spPr>
          <a:xfrm>
            <a:off x="9780534" y="3047853"/>
            <a:ext cx="563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850</a:t>
            </a:r>
            <a:endParaRPr lang="zh-CN" altLang="en-US" sz="20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903149-9750-A48F-94EF-5D4492CB29A9}"/>
              </a:ext>
            </a:extLst>
          </p:cNvPr>
          <p:cNvSpPr txBox="1"/>
          <p:nvPr/>
        </p:nvSpPr>
        <p:spPr>
          <a:xfrm>
            <a:off x="1944634" y="3676624"/>
            <a:ext cx="4372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92</a:t>
            </a:r>
            <a:endParaRPr lang="zh-CN" altLang="en-US" sz="20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0A323D-EF70-944B-0FF2-E7F9FC28F57D}"/>
              </a:ext>
            </a:extLst>
          </p:cNvPr>
          <p:cNvSpPr txBox="1"/>
          <p:nvPr/>
        </p:nvSpPr>
        <p:spPr>
          <a:xfrm>
            <a:off x="4859284" y="3651626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18000</a:t>
            </a:r>
            <a:endParaRPr lang="zh-CN" altLang="en-US" sz="20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954775-619D-CF27-94F1-E8771A955160}"/>
              </a:ext>
            </a:extLst>
          </p:cNvPr>
          <p:cNvSpPr txBox="1"/>
          <p:nvPr/>
        </p:nvSpPr>
        <p:spPr>
          <a:xfrm>
            <a:off x="7326342" y="3651626"/>
            <a:ext cx="689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6400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2578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B9EFF5-B179-77F3-5CEA-8C67C6F9D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C82ECF3-A051-4560-8CAF-1A5FBC1B44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00792"/>
            <a:ext cx="10723395" cy="3451329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767CA28-D896-F7C5-2A1E-E0624D173F40}"/>
              </a:ext>
            </a:extLst>
          </p:cNvPr>
          <p:cNvSpPr txBox="1"/>
          <p:nvPr/>
        </p:nvSpPr>
        <p:spPr>
          <a:xfrm>
            <a:off x="2540000" y="165893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37EAE1-E9AB-EF4C-9CBD-1302128FCAED}"/>
              </a:ext>
            </a:extLst>
          </p:cNvPr>
          <p:cNvSpPr txBox="1"/>
          <p:nvPr/>
        </p:nvSpPr>
        <p:spPr>
          <a:xfrm>
            <a:off x="4939427" y="165893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2016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F1CF8D-40DC-668D-ACEA-C78EB760A9E0}"/>
              </a:ext>
            </a:extLst>
          </p:cNvPr>
          <p:cNvSpPr txBox="1"/>
          <p:nvPr/>
        </p:nvSpPr>
        <p:spPr>
          <a:xfrm>
            <a:off x="7442636" y="165258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2BFCDE-A354-E118-A88F-08CCCD5E172D}"/>
              </a:ext>
            </a:extLst>
          </p:cNvPr>
          <p:cNvSpPr txBox="1"/>
          <p:nvPr/>
        </p:nvSpPr>
        <p:spPr>
          <a:xfrm>
            <a:off x="9893736" y="164623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2898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92C63B-7289-AD7A-A747-5FCB9477FFC2}"/>
              </a:ext>
            </a:extLst>
          </p:cNvPr>
          <p:cNvSpPr txBox="1"/>
          <p:nvPr/>
        </p:nvSpPr>
        <p:spPr>
          <a:xfrm>
            <a:off x="3051295" y="1111250"/>
            <a:ext cx="1215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竖式略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99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F1ED53-2FA3-09D4-2DEF-AB07491E2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7A8B628-1967-E9BF-FD3C-6414A45350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753" y="880605"/>
            <a:ext cx="8762493" cy="404920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E99EFC-0F84-E8C6-FD84-1AC07B39B565}"/>
              </a:ext>
            </a:extLst>
          </p:cNvPr>
          <p:cNvSpPr txBox="1"/>
          <p:nvPr/>
        </p:nvSpPr>
        <p:spPr>
          <a:xfrm>
            <a:off x="4133850" y="1346200"/>
            <a:ext cx="73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F55293-8989-7AD4-C44B-CD2EB9933721}"/>
              </a:ext>
            </a:extLst>
          </p:cNvPr>
          <p:cNvSpPr txBox="1"/>
          <p:nvPr/>
        </p:nvSpPr>
        <p:spPr>
          <a:xfrm>
            <a:off x="6604548" y="1346200"/>
            <a:ext cx="73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8FF02D-91A5-4326-5E92-91B71DB12D41}"/>
              </a:ext>
            </a:extLst>
          </p:cNvPr>
          <p:cNvSpPr txBox="1"/>
          <p:nvPr/>
        </p:nvSpPr>
        <p:spPr>
          <a:xfrm>
            <a:off x="3188248" y="2254250"/>
            <a:ext cx="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2EDF75-0E1B-43F2-C42F-4875443568CE}"/>
              </a:ext>
            </a:extLst>
          </p:cNvPr>
          <p:cNvSpPr txBox="1"/>
          <p:nvPr/>
        </p:nvSpPr>
        <p:spPr>
          <a:xfrm>
            <a:off x="5734598" y="2254250"/>
            <a:ext cx="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55691A-E9A6-A6BD-9E3E-4FC4A46923F0}"/>
              </a:ext>
            </a:extLst>
          </p:cNvPr>
          <p:cNvSpPr txBox="1"/>
          <p:nvPr/>
        </p:nvSpPr>
        <p:spPr>
          <a:xfrm>
            <a:off x="8299177" y="2254769"/>
            <a:ext cx="7363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DA23A2-4498-9213-D9A2-4C3649C2BC58}"/>
              </a:ext>
            </a:extLst>
          </p:cNvPr>
          <p:cNvSpPr txBox="1"/>
          <p:nvPr/>
        </p:nvSpPr>
        <p:spPr>
          <a:xfrm>
            <a:off x="2711998" y="3429000"/>
            <a:ext cx="73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ECBCEF-C95E-D289-8B30-F38A564511CA}"/>
              </a:ext>
            </a:extLst>
          </p:cNvPr>
          <p:cNvSpPr txBox="1"/>
          <p:nvPr/>
        </p:nvSpPr>
        <p:spPr>
          <a:xfrm>
            <a:off x="7315748" y="3911600"/>
            <a:ext cx="73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8374105-52E9-105B-F30F-FD84EE30E396}"/>
              </a:ext>
            </a:extLst>
          </p:cNvPr>
          <p:cNvSpPr txBox="1"/>
          <p:nvPr/>
        </p:nvSpPr>
        <p:spPr>
          <a:xfrm>
            <a:off x="4108450" y="4368800"/>
            <a:ext cx="73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88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C928A-9C6B-E509-CE07-89DD6E198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24B8921-E9ED-D677-559E-FE1CA12250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52" y="949716"/>
            <a:ext cx="9201095" cy="40662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747659D-16D0-BBD3-CECB-85A96E0CCAA0}"/>
              </a:ext>
            </a:extLst>
          </p:cNvPr>
          <p:cNvSpPr txBox="1"/>
          <p:nvPr/>
        </p:nvSpPr>
        <p:spPr>
          <a:xfrm>
            <a:off x="5689600" y="14033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8D6CAB-1F04-064D-FD80-5CA1A24E0F4C}"/>
              </a:ext>
            </a:extLst>
          </p:cNvPr>
          <p:cNvSpPr txBox="1"/>
          <p:nvPr/>
        </p:nvSpPr>
        <p:spPr>
          <a:xfrm>
            <a:off x="3956050" y="24066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553024-9B0A-A45D-776C-97AF13C4001F}"/>
              </a:ext>
            </a:extLst>
          </p:cNvPr>
          <p:cNvSpPr txBox="1"/>
          <p:nvPr/>
        </p:nvSpPr>
        <p:spPr>
          <a:xfrm>
            <a:off x="9867900" y="34099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71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13EC9B-5269-07CB-4158-72330D587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738895E-F32A-D572-35BB-22767C18BD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71" y="969726"/>
            <a:ext cx="9161158" cy="409923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53812FB-5592-0CF1-488E-595E84685B39}"/>
              </a:ext>
            </a:extLst>
          </p:cNvPr>
          <p:cNvSpPr txBox="1"/>
          <p:nvPr/>
        </p:nvSpPr>
        <p:spPr>
          <a:xfrm>
            <a:off x="2387600" y="1690688"/>
            <a:ext cx="2189830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545"/>
              </a:spcBef>
            </a:pP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5×33÷15=11(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B33D7F-3B3B-7858-42A2-73C3502524BE}"/>
              </a:ext>
            </a:extLst>
          </p:cNvPr>
          <p:cNvSpPr txBox="1"/>
          <p:nvPr/>
        </p:nvSpPr>
        <p:spPr>
          <a:xfrm>
            <a:off x="2387600" y="3810018"/>
            <a:ext cx="258275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还可以租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辆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人车。</a:t>
            </a:r>
            <a:endParaRPr lang="en-US" altLang="zh-CN" sz="2000" spc="7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45×3÷15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=9(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69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CF5D04-C1DA-9590-0674-BE8316E02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E70778E-085E-6616-09AD-304CB5809C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852" y="786183"/>
            <a:ext cx="8511184" cy="541583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1017B48-C6F8-CDEC-D82D-C3484C90AEFE}"/>
              </a:ext>
            </a:extLst>
          </p:cNvPr>
          <p:cNvSpPr txBox="1"/>
          <p:nvPr/>
        </p:nvSpPr>
        <p:spPr>
          <a:xfrm>
            <a:off x="2244239" y="2203450"/>
            <a:ext cx="2578911" cy="6863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97155" indent="158115" eaLnBrk="0">
              <a:lnSpc>
                <a:spcPct val="103000"/>
              </a:lnSpc>
              <a:spcBef>
                <a:spcPts val="340"/>
              </a:spcBef>
              <a:spcAft>
                <a:spcPts val="0"/>
              </a:spcAft>
            </a:pP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12×12×4=576(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名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B67C69-CEE7-05C8-80B2-12209E4FE5C4}"/>
              </a:ext>
            </a:extLst>
          </p:cNvPr>
          <p:cNvSpPr txBox="1"/>
          <p:nvPr/>
        </p:nvSpPr>
        <p:spPr>
          <a:xfrm>
            <a:off x="2425700" y="4451350"/>
            <a:ext cx="221599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576÷3÷6=32(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14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D1D7A1-2C8E-5AD9-7988-553FE68C4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0AC6EC8-6AC5-7EF7-9555-F1D8DE0AF5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22" y="1237456"/>
            <a:ext cx="10019156" cy="3575844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DEC2554-1DE5-B756-0E4D-15FE4E84D811}"/>
              </a:ext>
            </a:extLst>
          </p:cNvPr>
          <p:cNvSpPr txBox="1"/>
          <p:nvPr/>
        </p:nvSpPr>
        <p:spPr>
          <a:xfrm>
            <a:off x="3060700" y="2425700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752965-BC40-53C1-62F4-8BCD1F295C85}"/>
              </a:ext>
            </a:extLst>
          </p:cNvPr>
          <p:cNvSpPr txBox="1"/>
          <p:nvPr/>
        </p:nvSpPr>
        <p:spPr>
          <a:xfrm>
            <a:off x="5092700" y="2425700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1599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0F5CAA-0327-3C35-2D5E-7EC529E42F4C}"/>
              </a:ext>
            </a:extLst>
          </p:cNvPr>
          <p:cNvSpPr txBox="1"/>
          <p:nvPr/>
        </p:nvSpPr>
        <p:spPr>
          <a:xfrm>
            <a:off x="3060699" y="3061920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1596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2A05B8-76B1-EB35-B431-37668F3BB085}"/>
              </a:ext>
            </a:extLst>
          </p:cNvPr>
          <p:cNvSpPr txBox="1"/>
          <p:nvPr/>
        </p:nvSpPr>
        <p:spPr>
          <a:xfrm>
            <a:off x="5092126" y="3057128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1591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54D9A1-DBA2-BEC4-05E3-64BE6A9B755B}"/>
              </a:ext>
            </a:extLst>
          </p:cNvPr>
          <p:cNvSpPr txBox="1"/>
          <p:nvPr/>
        </p:nvSpPr>
        <p:spPr>
          <a:xfrm>
            <a:off x="7479726" y="2425700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AC7E63-3D49-20FB-AA26-5DB3B172BF33}"/>
              </a:ext>
            </a:extLst>
          </p:cNvPr>
          <p:cNvSpPr txBox="1"/>
          <p:nvPr/>
        </p:nvSpPr>
        <p:spPr>
          <a:xfrm>
            <a:off x="9492676" y="2419350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2499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F8F56CA-DF32-E7A5-60B3-74983E518438}"/>
              </a:ext>
            </a:extLst>
          </p:cNvPr>
          <p:cNvSpPr txBox="1"/>
          <p:nvPr/>
        </p:nvSpPr>
        <p:spPr>
          <a:xfrm>
            <a:off x="7486076" y="3058289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2496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64E75B-7170-5E14-C020-E3DC49BFCCA7}"/>
              </a:ext>
            </a:extLst>
          </p:cNvPr>
          <p:cNvSpPr txBox="1"/>
          <p:nvPr/>
        </p:nvSpPr>
        <p:spPr>
          <a:xfrm>
            <a:off x="9518512" y="3058289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2491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6AE541-E8C4-7656-4A76-A031779C44AA}"/>
              </a:ext>
            </a:extLst>
          </p:cNvPr>
          <p:cNvSpPr txBox="1"/>
          <p:nvPr/>
        </p:nvSpPr>
        <p:spPr>
          <a:xfrm>
            <a:off x="7029312" y="3845689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411310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61</Words>
  <Application>Microsoft Office PowerPoint</Application>
  <PresentationFormat>宽屏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黑体</vt:lpstr>
      <vt:lpstr>宋体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2025-02-03T03:22:58Z</dcterms:created>
  <dcterms:modified xsi:type="dcterms:W3CDTF">2025-02-03T03:49:34Z</dcterms:modified>
</cp:coreProperties>
</file>