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3" d="100"/>
          <a:sy n="103" d="100"/>
        </p:scale>
        <p:origin x="7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25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6A77A2D-F63C-E4D5-8411-66FA30E69D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D5317F-C2C7-4ADA-90A6-8B3F80E41A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1b0835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957C334-C505-4758-AF37-20F7A7F680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备考练习3 病句辨析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1_1#b6960c426?vaa=1&amp;vcp=1&amp;pid=a9e654e86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下列各句中没有语病的一项是(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BD.21_2#b6960c426.choices?vaa=1&amp;vcp=1&amp;pid=a9e654e86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A.2024年5月9日，旨在纪念泸州籍画家蒋兆和诞辰120周年为目的的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民写真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，时代高峰——蒋兆和艺术与传承展”在泸举行。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.端午节期间，不少地方有吃粽子、挂艾草、佩香囊、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涂雄黄等习俗，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有的地方还会举行赛龙舟活动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，传统节日的文化氛围非常浓厚。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.近年来，“课间十分钟”问题引发广泛关注，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能否保证课间休息时间，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对学生缓解视觉疲劳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、放松身心、促进交流都有积极作用。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.随着我国汽车产业绿色转型升级和相关技术的不断发展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，让新能源汽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车产业成为我国新的经济增长点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，具有强大的国际竞争力。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b6960c426?vaa=1&amp;vcp=1&amp;pid=a9e654e86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（A.句式杂糅，删掉“为目的”；C.两面对一面，应删掉“能否”；D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.缺少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，删掉“随着”或“让”）</a:t>
            </a:r>
            <a:endParaRPr lang="en-US" altLang="zh-CN" sz="2800" dirty="0"/>
          </a:p>
        </p:txBody>
      </p:sp>
      <p:sp>
        <p:nvSpPr>
          <p:cNvPr id="3" name="QC_3_AN.2_1#b6960c426?vaa=1&amp;vcp=1&amp;pid=a9e654e86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5_1#7f46c0c6d?vaa=1&amp;vcp=1&amp;pid=a9e654e86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下列句子没有语病的一项是(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BD.25_2#7f46c0c6d.choices?vaa=1&amp;vcp=1&amp;pid=a9e654e86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A.阅读经典作品，一般循着由易到难的顺序进行，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从重点词语的理解，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到全篇内容的把握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，再到解决字词方面的疑问。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.在《中国诗词大会》的比赛现场，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选手们信手拈来一句句古典诗词，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让我们发自内心由衷地敬佩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.运动让人快乐。久坐不仅影响体能，还容易导致作息紊乱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，引发负面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.成功者之所以成功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，大多是因为他们有更坚定的恒心和更为顽强的毅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7f46c0c6d?vaa=1&amp;vcp=1&amp;pid=a9e654e86&amp;color=0,0,0&amp;vtp=1&amp;vaab=1&amp;bt=1&amp;bbb=1&amp;hb=1"/>
          <p:cNvSpPr/>
          <p:nvPr/>
        </p:nvSpPr>
        <p:spPr>
          <a:xfrm>
            <a:off x="539496" y="1867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（A.语序有误，“从重点词语的理解，到全篇内容的把握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，再到解决字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词方面的疑问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”应改为“从解决字词方面的疑问，到重点词语的理解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到全篇内容的把握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”；B.语义重复，“发自内心”或“由衷”删掉其一；D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式杂糅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，可删掉“的原因”）</a:t>
            </a:r>
            <a:endParaRPr lang="en-US" altLang="zh-CN" sz="2800" dirty="0"/>
          </a:p>
        </p:txBody>
      </p:sp>
      <p:sp>
        <p:nvSpPr>
          <p:cNvPr id="3" name="QC_3_AN.2_1#7f46c0c6d?vaa=1&amp;vcp=1&amp;pid=a9e654e86&amp;color=0,0,0&amp;vtp=1&amp;vaab=1&amp;bbb=1"/>
          <p:cNvSpPr/>
          <p:nvPr/>
        </p:nvSpPr>
        <p:spPr>
          <a:xfrm>
            <a:off x="539496" y="44232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9_1#4a6635616?sp=1&amp;vaa=1&amp;vcp=1&amp;pid=a9e654e86&amp;color=0,0,0&amp;vtp=1&amp;vaab=1&amp;bt=1&amp;bbb=1"/>
          <p:cNvSpPr/>
          <p:nvPr/>
        </p:nvSpPr>
        <p:spPr>
          <a:xfrm>
            <a:off x="539496" y="635889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文段中的句子有语病的一项是(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31_1#4a6635616.bracket?vaa=1&amp;vcp=1&amp;pid=a9e654e86&amp;color=0,0,0&amp;vpa=8&amp;vtp=1&amp;vaab=1"/>
          <p:cNvSpPr/>
          <p:nvPr/>
        </p:nvSpPr>
        <p:spPr>
          <a:xfrm>
            <a:off x="8788939" y="622618"/>
            <a:ext cx="515938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29_2#4a6635616?vaa=1&amp;vcp=1&amp;pid=a9e654e86&amp;color=0,0,0&amp;vtp=1&amp;vaab=1&amp;bbb=1&amp;hb=1"/>
          <p:cNvSpPr/>
          <p:nvPr/>
        </p:nvSpPr>
        <p:spPr>
          <a:xfrm>
            <a:off x="539496" y="1252284"/>
            <a:ext cx="11109960" cy="308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日本飞机的狂轰滥炸吓不倒重庆人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他们挖掘了无数的防空洞来抵御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国民党的独裁统治压不垮重庆人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红岩先烈用生命和鲜血做出了响亮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瞻仰曾家岩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我们似乎看到了周恩来忙碌的身影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参观渣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滓洞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白公馆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我们似乎听到了革命先辈的殷殷嘱托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高山巍巍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江流有声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将在这里继续演绎英雄的故事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传承革命精神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5" name="QC_3_BD.29_3#4a6635616.choices?vaa=1&amp;vcp=1&amp;pid=a9e654e86&amp;color=0,0,0&amp;vtp=1&amp;vaab=1&amp;bbb=1"/>
          <p:cNvSpPr/>
          <p:nvPr/>
        </p:nvSpPr>
        <p:spPr>
          <a:xfrm>
            <a:off x="539496" y="4384612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3_AS.1_1#4a6635616?vaa=1&amp;vcp=1&amp;pid=a9e654e86&amp;color=0,0,0&amp;vtp=1&amp;vaab=1&amp;bbb=1&amp;hb=1"/>
          <p:cNvSpPr/>
          <p:nvPr/>
        </p:nvSpPr>
        <p:spPr>
          <a:xfrm>
            <a:off x="539496" y="5010913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（成分残缺，缺少主语，应在“将在这里继续演绎英雄的故事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，传承革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！”前加“我们”）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3_1#ade2c01bc?sp=1&amp;vaa=1&amp;vcp=1&amp;pid=a9e654e86&amp;color=0,0,0&amp;vtp=1&amp;vaab=1&amp;bt=1&amp;bbb=1&amp;hb=1"/>
          <p:cNvSpPr/>
          <p:nvPr/>
        </p:nvSpPr>
        <p:spPr>
          <a:xfrm>
            <a:off x="539496" y="8771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（2024·云南·中考）下面的句子有语病，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修改正确的一项是(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芒市德昂族的酸茶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运用传统工艺精心制作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具有与众不同的独特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3_AN.35_1#ade2c01bc.bracket?vaa=1&amp;vcp=1&amp;pid=a9e654e86&amp;color=0,0,0&amp;vpa=9&amp;vtp=1&amp;vaab=1"/>
          <p:cNvSpPr/>
          <p:nvPr/>
        </p:nvSpPr>
        <p:spPr>
          <a:xfrm>
            <a:off x="10211339" y="8847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33_2#ade2c01bc.choices?vaa=1&amp;vcp=1&amp;pid=a9e654e86&amp;color=0,0,0&amp;vtp=1&amp;vaab=1&amp;bbb=1"/>
          <p:cNvSpPr/>
          <p:nvPr/>
        </p:nvSpPr>
        <p:spPr>
          <a:xfrm>
            <a:off x="539496" y="28054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A.芒市德昂族的酸茶，运用传统工艺精心制作，具有与众不同的风味。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.芒市德昂族的酸茶，运用传统工艺精心制作，使它具有独特的风味。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.芒市德昂族的酸茶，经过传统工艺制作，具有与众不同的独特风味。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.芒市德昂族以传统工艺精心制作的酸茶，具有与众不同的独特风味。</a:t>
            </a:r>
            <a:endParaRPr lang="en-US" altLang="zh-CN" sz="2800" dirty="0"/>
          </a:p>
        </p:txBody>
      </p:sp>
      <p:sp>
        <p:nvSpPr>
          <p:cNvPr id="5" name="QC_3_AS.1_1#ade2c01bc?vaa=1&amp;vcp=1&amp;pid=a9e654e86&amp;color=0,0,0&amp;vtp=1&amp;vaab=1&amp;bbb=1"/>
          <p:cNvSpPr/>
          <p:nvPr/>
        </p:nvSpPr>
        <p:spPr>
          <a:xfrm>
            <a:off x="539496" y="5363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（语义重复，“与众不同”与“独特”删掉其一）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7_1#f07b9db9d?sp=1&amp;vaa=1&amp;vcp=1&amp;pid=a9e654e86&amp;color=0,0,0&amp;vtp=1&amp;vaab=1&amp;bt=1&amp;bbb=1&amp;hb=1"/>
          <p:cNvSpPr/>
          <p:nvPr/>
        </p:nvSpPr>
        <p:spPr>
          <a:xfrm>
            <a:off x="539496" y="8771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（2024·江西·中考）下面的句子有语病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，下列修改正确的一项是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在当今信息时代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使知识的更新频率越来越快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3_AN.39_1#f07b9db9d.bracket?vaa=1&amp;vcp=1&amp;pid=a9e654e86&amp;color=0,0,0&amp;vpa=10&amp;vtp=1&amp;vaab=1"/>
          <p:cNvSpPr/>
          <p:nvPr/>
        </p:nvSpPr>
        <p:spPr>
          <a:xfrm>
            <a:off x="816515" y="15324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37_2#f07b9db9d.choices?vaa=1&amp;vcp=1&amp;pid=a9e654e86&amp;color=0,0,0&amp;vtp=1&amp;vaab=1&amp;bbb=1"/>
          <p:cNvSpPr/>
          <p:nvPr/>
        </p:nvSpPr>
        <p:spPr>
          <a:xfrm>
            <a:off x="539496" y="28054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A.在当今信息时代，知识的频率更新越来越快。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.在当今信息时代，知识的更新频率越来越快。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.当今信息时代，更新的知识频率越来越快。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.当今信息时代，产生知识的更新频率越来越快。</a:t>
            </a:r>
            <a:endParaRPr lang="en-US" altLang="zh-CN" sz="2800" dirty="0"/>
          </a:p>
        </p:txBody>
      </p:sp>
      <p:sp>
        <p:nvSpPr>
          <p:cNvPr id="5" name="QC_3_AS.1_1#f07b9db9d?vaa=1&amp;vcp=1&amp;pid=a9e654e86&amp;color=0,0,0&amp;vtp=1&amp;vaab=1&amp;bbb=1"/>
          <p:cNvSpPr/>
          <p:nvPr/>
        </p:nvSpPr>
        <p:spPr>
          <a:xfrm>
            <a:off x="539496" y="5363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（题中病句缺少主语，去掉“使”）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1_1#1c3482846?sp=1&amp;vaa=1&amp;vcp=1&amp;pid=a9e654e86&amp;color=0,0,0&amp;vtp=1&amp;vaab=1&amp;bt=1&amp;bbb=1&amp;hb=1"/>
          <p:cNvSpPr/>
          <p:nvPr/>
        </p:nvSpPr>
        <p:spPr>
          <a:xfrm>
            <a:off x="539496" y="1533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（2024·湖南·中考）下面的句子有语病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，下列修改意见正确的一项是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我们的全部生活就是这样穿过黑夜走向黎明的吗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3" name="QC_3_AN.43_1#1c3482846.bracket?vaa=1&amp;vcp=1&amp;pid=a9e654e86&amp;color=0,0,0&amp;vpa=11&amp;vtp=1&amp;vaab=1"/>
          <p:cNvSpPr/>
          <p:nvPr/>
        </p:nvSpPr>
        <p:spPr>
          <a:xfrm>
            <a:off x="816515" y="21888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41_2#1c3482846.choices?vaa=1&amp;vcp=1&amp;pid=a9e654e86&amp;color=0,0,0&amp;vtp=1&amp;vaab=1&amp;bbb=1"/>
          <p:cNvSpPr/>
          <p:nvPr/>
        </p:nvSpPr>
        <p:spPr>
          <a:xfrm>
            <a:off x="539496" y="34572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A.将“全部”放在“这样”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之前。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.删掉“的全部生活”。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.在“就是”前面加“不”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.把“穿过”改成“走过”。</a:t>
            </a:r>
            <a:endParaRPr lang="en-US" altLang="zh-CN" sz="2800" dirty="0"/>
          </a:p>
        </p:txBody>
      </p:sp>
      <p:sp>
        <p:nvSpPr>
          <p:cNvPr id="5" name="QC_3_AS.1_1#1c3482846?vaa=1&amp;vcp=1&amp;pid=a9e654e86&amp;color=0,0,0&amp;vtp=1&amp;vaab=1&amp;bbb=1"/>
          <p:cNvSpPr/>
          <p:nvPr/>
        </p:nvSpPr>
        <p:spPr>
          <a:xfrm>
            <a:off x="539496" y="4726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（这个句子是反问句，表示肯定的意思，应在“就是”前加“不”）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5_1#3b2ef7b05?sp=1&amp;vaa=1&amp;vcp=1&amp;pid=a9e654e86&amp;color=0,0,0&amp;vtp=1&amp;vaab=1&amp;bt=1&amp;bbb=1"/>
          <p:cNvSpPr/>
          <p:nvPr/>
        </p:nvSpPr>
        <p:spPr>
          <a:xfrm>
            <a:off x="539496" y="1226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下面一段文字中有语病的一项是(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47_1#3b2ef7b05.bracket?vaa=1&amp;vcp=1&amp;pid=a9e654e86&amp;color=0,0,0&amp;vpa=12&amp;vtp=1&amp;vaab=1"/>
          <p:cNvSpPr/>
          <p:nvPr/>
        </p:nvSpPr>
        <p:spPr>
          <a:xfrm>
            <a:off x="9322339" y="1213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45_2#3b2ef7b05?vaa=1&amp;vcp=1&amp;pid=a9e654e86&amp;color=0,0,0&amp;vtp=1&amp;vaab=1&amp;bbb=1&amp;hb=1"/>
          <p:cNvSpPr/>
          <p:nvPr/>
        </p:nvSpPr>
        <p:spPr>
          <a:xfrm>
            <a:off x="539496" y="18586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极端气候是全人类共同面临的严峻挑战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未来很长一段时间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全球极端气候仍将频繁出现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我国气候类型复杂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气候风险交织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对极端气候的能力有待增强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我们要重视对气候变化的研究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推进相关治理体系建设和治理水平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3_BD.45_3#3b2ef7b05.choices?vaa=1&amp;vcp=1&amp;pid=a9e654e86&amp;color=0,0,0&amp;vtp=1&amp;vaab=1&amp;bbb=1"/>
          <p:cNvSpPr/>
          <p:nvPr/>
        </p:nvSpPr>
        <p:spPr>
          <a:xfrm>
            <a:off x="539496" y="44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.第④句</a:t>
            </a:r>
            <a:endParaRPr lang="en-US" altLang="zh-CN" sz="2800" dirty="0"/>
          </a:p>
        </p:txBody>
      </p:sp>
      <p:sp>
        <p:nvSpPr>
          <p:cNvPr id="6" name="QC_3_AS.1_1#3b2ef7b05?vaa=1&amp;vcp=1&amp;pid=a9e654e86&amp;color=0,0,0&amp;vtp=1&amp;vaab=1&amp;bbb=1"/>
          <p:cNvSpPr/>
          <p:nvPr/>
        </p:nvSpPr>
        <p:spPr>
          <a:xfrm>
            <a:off x="539496" y="50379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（第④句搭配不当，应将“和治理水平”改为“，提高治理水平”）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9_1#aef488a64?sp=1&amp;vaa=1&amp;vcp=1&amp;pid=a9e654e86&amp;color=0,0,0&amp;vtp=1&amp;vaab=1&amp;bt=1&amp;bbb=1"/>
          <p:cNvSpPr/>
          <p:nvPr/>
        </p:nvSpPr>
        <p:spPr>
          <a:xfrm>
            <a:off x="539496" y="902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（2024·四川眉山·中考）下面一段文字中，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51_1#aef488a64.bracket?vaa=1&amp;vcp=1&amp;pid=a9e654e86&amp;color=0,0,0&amp;vpa=13&amp;vtp=1&amp;vaab=1"/>
          <p:cNvSpPr/>
          <p:nvPr/>
        </p:nvSpPr>
        <p:spPr>
          <a:xfrm>
            <a:off x="10389139" y="8892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49_2#aef488a64?vaa=1&amp;vcp=1&amp;pid=a9e654e86&amp;color=0,0,0&amp;vtp=1&amp;vaab=1&amp;bbb=1&amp;hb=1"/>
          <p:cNvSpPr/>
          <p:nvPr/>
        </p:nvSpPr>
        <p:spPr>
          <a:xfrm>
            <a:off x="539496" y="153482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作为中国探月工程四期的重要一环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分嫦娥六号成功着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陆于月球背面的南极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艾特肯盆地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在降落后的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小时内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它将完成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样品采集和封装任务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嫦娥六号的上升器将从月面起飞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历时五十余天的地月往返之旅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这将是人类探测器首次在月球背面执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行的样品采集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3_BD.49_3#aef488a64.choices?vaa=1&amp;vcp=1&amp;pid=a9e654e86&amp;color=0,0,0&amp;vtp=1&amp;vaab=1&amp;bbb=1"/>
          <p:cNvSpPr/>
          <p:nvPr/>
        </p:nvSpPr>
        <p:spPr>
          <a:xfrm>
            <a:off x="539496" y="47401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3_AS.1_1#aef488a64?vaa=1&amp;vcp=1&amp;pid=a9e654e86&amp;color=0,0,0&amp;vtp=1&amp;vaab=1&amp;bbb=1"/>
          <p:cNvSpPr/>
          <p:nvPr/>
        </p:nvSpPr>
        <p:spPr>
          <a:xfrm>
            <a:off x="539496" y="53617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（④句成分残缺，可在句末加“任务”）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1b083501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11b083501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备考练习3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病句辨析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3_1#065e08f64?sp=1&amp;vaa=1&amp;vcp=1&amp;pid=a9e654e8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（2024·黑龙江绥化·中考）下面句子有语病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，请结合语境将修改后的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句子写下来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即使选择了远方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我们就不怕风雨兼程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3_BD.53_2#065e08f64?sp=1&amp;vaa=1&amp;vcp=1&amp;pid=a9e654e86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3_AN.1_1#065e08f64.blank?vaa=1&amp;vcp=1&amp;pid=a9e654e86&amp;color=0,0,0&amp;vpa=14&amp;vtp=1&amp;vaab=1&amp;bbb=1&amp;hb=1"/>
          <p:cNvSpPr/>
          <p:nvPr/>
        </p:nvSpPr>
        <p:spPr>
          <a:xfrm>
            <a:off x="539496" y="244765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既然选择了远方，我们就不怕风雨兼程。（只要选择了远方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，我们就不怕风雨兼程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。）</a:t>
            </a:r>
            <a:endParaRPr lang="en-US" altLang="zh-CN" sz="2800" dirty="0"/>
          </a:p>
        </p:txBody>
      </p:sp>
      <p:sp>
        <p:nvSpPr>
          <p:cNvPr id="5" name="QB_3_BD.55_1#cd92e60cd?sp=1&amp;vaa=1&amp;vcp=1&amp;pid=a9e654e86&amp;color=0,0,0&amp;vtp=1&amp;vaab=1&amp;bbb=1&amp;hb=1"/>
          <p:cNvSpPr/>
          <p:nvPr/>
        </p:nvSpPr>
        <p:spPr>
          <a:xfrm>
            <a:off x="539496" y="3755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（2024·山东烟台·中考）下面的句子有两处语病，请提出修改意见。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由于人脸识别技术的高度精确性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使隐私泄露的风险概率大大提高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数据一旦被滥用或泄露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后果不堪设想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3_BD.55_2#cd92e60cd?sp=1&amp;vaa=1&amp;vcp=1&amp;pid=a9e654e86&amp;color=0,0,0&amp;vtp=1&amp;vaab=1&amp;bbb=1"/>
          <p:cNvSpPr/>
          <p:nvPr/>
        </p:nvSpPr>
        <p:spPr>
          <a:xfrm>
            <a:off x="539496" y="5677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  <a:endParaRPr lang="en-US" altLang="zh-CN" sz="2800" dirty="0"/>
          </a:p>
        </p:txBody>
      </p:sp>
      <p:sp>
        <p:nvSpPr>
          <p:cNvPr id="7" name="QB_3_AN.56_1#cd92e60cd.blank?vaa=1&amp;vcp=1&amp;pid=a9e654e86&amp;color=0,0,0&amp;vpa=15&amp;vtp=1&amp;vaab=1&amp;bbb=1"/>
          <p:cNvSpPr/>
          <p:nvPr/>
        </p:nvSpPr>
        <p:spPr>
          <a:xfrm>
            <a:off x="587915" y="5626272"/>
            <a:ext cx="9694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删去“由于”或“使”；将“被滥用或泄露”改为“被泄露或滥用”。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7_1#6c751f76f?sp=1&amp;vaa=1&amp;vcp=1&amp;pid=a9e654e86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（2024·甘肃武威·中考）下面的句子有语病，请提出修改意见。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正值民族危亡的紧要关头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陇原儿女不畏牺牲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赴国难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3" name="QB_3_AN.58_1#6c751f76f.blank?vaa=1&amp;vcp=1&amp;pid=a9e654e86&amp;color=0,0,0&amp;vpa=16&amp;vtp=1&amp;vaab=1&amp;bbb=1"/>
          <p:cNvSpPr/>
          <p:nvPr/>
        </p:nvSpPr>
        <p:spPr>
          <a:xfrm>
            <a:off x="587915" y="4064349"/>
            <a:ext cx="3021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删掉“大约”或“多”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3_AN.61_1#4ed45401f.blank?vaa=1&amp;vcp=1&amp;pid=9ee7729d8&amp;color=0,0,0&amp;vpa=18&amp;vtp=1&amp;vaab=1&amp;bbb=1&amp;hb=1"/>
          <p:cNvSpPr/>
          <p:nvPr/>
        </p:nvSpPr>
        <p:spPr>
          <a:xfrm>
            <a:off x="539496" y="4815307"/>
            <a:ext cx="11109960" cy="11697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存在两面对一面的问题，可在“努力学习”前面加上“是否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2" name="C_2_BD#9ee7729d8?vcp=1&amp;pid=11b083501&amp;color=238,61,73&amp;vtp=1&amp;vaab=1&amp;bt=1&amp;bbb=1"/>
          <p:cNvSpPr/>
          <p:nvPr/>
        </p:nvSpPr>
        <p:spPr>
          <a:xfrm>
            <a:off x="539496" y="554400"/>
            <a:ext cx="11109960" cy="6353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原创题</a:t>
            </a:r>
            <a:endParaRPr lang="en-US" altLang="zh-CN" sz="3200" dirty="0"/>
          </a:p>
        </p:txBody>
      </p:sp>
      <p:sp>
        <p:nvSpPr>
          <p:cNvPr id="3" name="QB_3_BD.59_1#4ed45401f?sp=1&amp;vaa=1&amp;vcp=1&amp;pid=9ee7729d8&amp;color=0,0,0&amp;vtp=1&amp;vaab=1&amp;bbb=1&amp;hb=1"/>
          <p:cNvSpPr/>
          <p:nvPr/>
        </p:nvSpPr>
        <p:spPr>
          <a:xfrm>
            <a:off x="539496" y="1250971"/>
            <a:ext cx="11109960" cy="4631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下面是某同学写的“致敬航天英雄”新闻稿中的一段话，请指出有语病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的一句并修改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九年级四班全体同学观看了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神舟十八号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载人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飞船发射的全过程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当神舟十八号载人飞船发射成功时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同学们欢呼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雀跃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激动万分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大家畅谈了自己的感受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纷纷表示能否像航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天英雄一样实现报效祖国的理想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取决于自己努力学习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通过这次活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同学们明确了自己当下的责任和未来的使命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句有语病，修改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3_AN.60_1#4ed45401f.blank?vaa=1&amp;vcp=1&amp;pid=9ee7729d8&amp;color=0,0,0&amp;vpa=17&amp;vtp=1&amp;vaab=1"/>
          <p:cNvSpPr/>
          <p:nvPr/>
        </p:nvSpPr>
        <p:spPr>
          <a:xfrm>
            <a:off x="1616614" y="4788414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2_1#aa6f81493?sp=1&amp;vaa=1&amp;vcp=1&amp;pid=9ee7729d8&amp;color=0,0,0&amp;vtp=1&amp;vaab=1&amp;bt=1&amp;bbb=1&amp;h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小语同学参加学校开展的“点亮灯塔之光”演讲活动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，演讲稿结尾有三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处语病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，请你帮他找出并修改。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雷锋的故事历久弥新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精神的力量超越时空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我们虽然过去了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大半个世纪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依然能从雷锋精神中获得人生的启迪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汲取奋进的力量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雷锋精神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人人可学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无论你多么平凡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也不管你的善行多么微小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只要坚持不懈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就能谱写出不普通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让我们践行雷锋精神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努力为中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国式现代化建设添砖加瓦而奋斗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3" name="QB_4_BD.63_1#84823423f?vaa=1&amp;vcp=1&amp;pid=aa6f81493&amp;color=0,0,0&amp;vtp=1&amp;vaab=1&amp;bbb=1&amp;hb=1"/>
          <p:cNvSpPr/>
          <p:nvPr/>
        </p:nvSpPr>
        <p:spPr>
          <a:xfrm>
            <a:off x="539496" y="50435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修改：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4_AN.64_1#84823423f.blank?vaa=1&amp;vcp=1&amp;pid=aa6f81493&amp;color=0,0,0&amp;vpa=19&amp;vtp=1&amp;vaab=1"/>
          <p:cNvSpPr/>
          <p:nvPr/>
        </p:nvSpPr>
        <p:spPr>
          <a:xfrm>
            <a:off x="1794414" y="501305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5" name="QB_4_AN.65_1#84823423f.blank?vaa=1&amp;vcp=1&amp;pid=aa6f81493&amp;color=0,0,0&amp;vpa=20&amp;vtp=1&amp;vaab=1&amp;bbb=1&amp;hb=1"/>
          <p:cNvSpPr/>
          <p:nvPr/>
        </p:nvSpPr>
        <p:spPr>
          <a:xfrm>
            <a:off x="539496" y="501305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虽然过去了大半个世纪，我们依然能从雷锋精神中获得人生的启迪，汲取奋进的力量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6_1#f4d9510c7?vaa=1&amp;vcp=1&amp;pid=aa6f81493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修改：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句，修改：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1_1#f4d9510c7.blank?vaa=1&amp;vcp=1&amp;pid=aa6f81493&amp;color=0,0,0&amp;vpa=21&amp;vtp=1&amp;vaab=1"/>
          <p:cNvSpPr/>
          <p:nvPr/>
        </p:nvSpPr>
        <p:spPr>
          <a:xfrm>
            <a:off x="1794414" y="21739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4" name="QB_4_AN.2_1#f4d9510c7.blank?vaa=1&amp;vcp=1&amp;pid=aa6f81493&amp;color=0,0,0&amp;vpa=22&amp;vtp=1&amp;vaab=1&amp;bbb=1&amp;hb=1"/>
          <p:cNvSpPr/>
          <p:nvPr/>
        </p:nvSpPr>
        <p:spPr>
          <a:xfrm>
            <a:off x="539496" y="217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无论你多么平凡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也不管你的善行多么微小，只要坚持不懈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，就能谱写出不普通的诗篇。</a:t>
            </a:r>
            <a:endParaRPr lang="en-US" altLang="zh-CN" sz="2800" dirty="0"/>
          </a:p>
        </p:txBody>
      </p:sp>
      <p:sp>
        <p:nvSpPr>
          <p:cNvPr id="6" name="QB_4_AN.70_1#f4d9510c7.blank?vaa=1&amp;vcp=1&amp;pid=aa6f81493&amp;color=0,0,0&amp;vpa=23&amp;vtp=1&amp;vaab=1"/>
          <p:cNvSpPr/>
          <p:nvPr/>
        </p:nvSpPr>
        <p:spPr>
          <a:xfrm>
            <a:off x="1794414" y="3469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7" name="QB_4_AN.71_1#f4d9510c7.blank?vaa=1&amp;vcp=1&amp;pid=aa6f81493&amp;color=0,0,0&amp;vpa=24&amp;vtp=1&amp;vaab=1&amp;bbb=1&amp;hb=1"/>
          <p:cNvSpPr/>
          <p:nvPr/>
        </p:nvSpPr>
        <p:spPr>
          <a:xfrm>
            <a:off x="539496" y="34693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让我们践行雷锋精神，为中国式现代化建设添砖加瓦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2_1#dab401dc5?sp=1&amp;vaa=1&amp;vcp=1&amp;pid=9ee7729d8&amp;color=0,0,0&amp;vtp=1&amp;vaab=1&amp;bt=1&amp;bbb=1&amp;hb=1"/>
          <p:cNvSpPr/>
          <p:nvPr/>
        </p:nvSpPr>
        <p:spPr>
          <a:xfrm>
            <a:off x="539496" y="554400"/>
            <a:ext cx="11109960" cy="5033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下面的语段中有一个句子有语病，请指出并修改。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谈到对祖国的情感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往往都展现出近乎本能的热爱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关心祖国的命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为之奋斗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为之牺牲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赞美祖国的山河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为之描画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为之歌咏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爱祖国的语言文字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为之沉醉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为之感动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这些都是家国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情怀的表现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家国情怀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与其说是一种宏大的英雄气概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更是一种妇孺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源自内心的质朴情感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一代代有志之士怀着对祖国真挚的热爱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投身到民族复兴运动中去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他们用悲天悯人的情怀点缀着亘古绵延的历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史长河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endParaRPr lang="en-US" altLang="zh-CN" sz="2800" dirty="0"/>
          </a:p>
        </p:txBody>
      </p:sp>
      <p:sp>
        <p:nvSpPr>
          <p:cNvPr id="3" name="QB_3_AN.73_1#dab401dc5.blank?vaa=1&amp;vcp=1&amp;pid=9ee7729d8&amp;color=0,0,0&amp;vpa=25&amp;vtp=1&amp;vaab=1&amp;bbb=1&amp;hb=1"/>
          <p:cNvSpPr/>
          <p:nvPr/>
        </p:nvSpPr>
        <p:spPr>
          <a:xfrm>
            <a:off x="539496" y="4628750"/>
            <a:ext cx="11109960" cy="11623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与其说是一种宏大的英雄气概，更是一种妇孺皆知的、源自内心的质朴情感”关联词使用错误，应将“更是”改为“不如说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97c86c8a?vcp=1&amp;pid=11b08350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C_3_BD.1_1#a3a2300d2?vaa=1&amp;vcp=1&amp;pid=297c86c8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下列句子有语病的一项是(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AN.3_1#a3a2300d2.bracket?vaa=1&amp;vcp=1&amp;pid=297c86c8a&amp;color=0,0,0&amp;vpa=1&amp;vtp=1&amp;vaab=1"/>
          <p:cNvSpPr/>
          <p:nvPr/>
        </p:nvSpPr>
        <p:spPr>
          <a:xfrm>
            <a:off x="8788939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3_BD.1_2#a3a2300d2.choices?vaa=1&amp;vcp=1&amp;pid=297c86c8a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A.急流险滩，方显理想信念之坚定；爬坡过坎，更见前进步履之从容。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.没有障碍能阻挡跨越山海的信心，没有困难能阻拦推进伟业的决心。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.聚起的星火，必可点亮天宇；汇起的能量，必可催动风帆。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.我们定能在八桂大地上奏响胜利的凯歌，采撷巨大的硕果。</a:t>
            </a:r>
            <a:endParaRPr lang="en-US" altLang="zh-CN" sz="2800" dirty="0"/>
          </a:p>
        </p:txBody>
      </p:sp>
      <p:sp>
        <p:nvSpPr>
          <p:cNvPr id="6" name="QC_3_AS.1_1#a3a2300d2?vaa=1&amp;vcp=1&amp;pid=297c86c8a&amp;color=0,0,0&amp;vtp=1&amp;vaab=1&amp;bbb=1"/>
          <p:cNvSpPr/>
          <p:nvPr/>
        </p:nvSpPr>
        <p:spPr>
          <a:xfrm>
            <a:off x="539496" y="44656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（语义重复，应删去“胜利的”“巨大的”）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3_BD.5_1#c73e0d3be?vaa=1&amp;vcp=1&amp;pid=a9e654e86&amp;color=0,0,0&amp;vtp=1&amp;vaab=1&amp;bbb=1"/>
          <p:cNvSpPr/>
          <p:nvPr/>
        </p:nvSpPr>
        <p:spPr>
          <a:xfrm>
            <a:off x="539496" y="590840"/>
            <a:ext cx="11109960" cy="456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下列语句中没有语病的一项是(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3_BD.5_2#c73e0d3be.choices?vaa=1&amp;vcp=1&amp;pid=a9e654e86&amp;color=0,0,0&amp;vtp=1&amp;vaab=1&amp;bbb=1&amp;hb=1"/>
          <p:cNvSpPr/>
          <p:nvPr/>
        </p:nvSpPr>
        <p:spPr>
          <a:xfrm>
            <a:off x="539496" y="1213551"/>
            <a:ext cx="11109960" cy="41082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A.近日发射的“智慧天网一号”宽带通信卫星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，将承担为多个应用领域提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供更精准数据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.世界园艺博览会上，全球各地不同风情的园林景观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，吸引广大市民前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往参观的热情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.成都市旨在以建设世界赛事名城为目的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，近年来先后举办了多项重大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国际体育赛事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.为满足不同群体的多样化学习需求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，成都市教育局大力建设全龄教育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公共服务平台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3_AS.1_1#c73e0d3be?vaa=1&amp;vcp=1&amp;pid=a9e654e86&amp;color=0,0,0&amp;vtp=1&amp;vaab=1&amp;bt=1&amp;bbb=1&amp;hb=1">
            <a:extLst>
              <a:ext uri="{FF2B5EF4-FFF2-40B4-BE49-F238E27FC236}">
                <a16:creationId xmlns:a16="http://schemas.microsoft.com/office/drawing/2014/main" id="{08C9BF55-44AF-5A8F-AE9D-11E4F06BB588}"/>
              </a:ext>
            </a:extLst>
          </p:cNvPr>
          <p:cNvSpPr/>
          <p:nvPr/>
        </p:nvSpPr>
        <p:spPr>
          <a:xfrm>
            <a:off x="539496" y="524297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（A.成分残缺，句末加“的任务”；B.搭配不当，“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吸引”可改为“激发”或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删掉“的热情”；C.句式杂糅，可删掉“旨在”）</a:t>
            </a:r>
            <a:endParaRPr lang="en-US" altLang="zh-CN" sz="2800" dirty="0"/>
          </a:p>
        </p:txBody>
      </p:sp>
      <p:sp>
        <p:nvSpPr>
          <p:cNvPr id="6" name="QC_3_AN.2_1#c73e0d3be?vaa=1&amp;vcp=1&amp;pid=a9e654e86&amp;color=0,0,0&amp;vtp=1&amp;vaab=1&amp;bbb=1">
            <a:extLst>
              <a:ext uri="{FF2B5EF4-FFF2-40B4-BE49-F238E27FC236}">
                <a16:creationId xmlns:a16="http://schemas.microsoft.com/office/drawing/2014/main" id="{E2FDEB4F-21DB-62D0-ED8A-F1CCEC0DED4B}"/>
              </a:ext>
            </a:extLst>
          </p:cNvPr>
          <p:cNvSpPr/>
          <p:nvPr/>
        </p:nvSpPr>
        <p:spPr>
          <a:xfrm>
            <a:off x="9664835" y="542103"/>
            <a:ext cx="45888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9_1#d40610c54?vaa=1&amp;vcp=1&amp;pid=a9e654e86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（2024·四川自贡·中考）下列各句中，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BD.9_2#d40610c54.choices?vaa=1&amp;vcp=1&amp;pid=a9e654e86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A.神舟十八号载人飞船是我国载人航天工程的第32次飞行任务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，计划于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年10月下旬返回东风着陆场。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.十五年后，在2008年汶川地震中获救的“敬礼娃娃”郎铮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，通过自己的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不懈努力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，收到了北大录取通知书。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.2024年春节黄金周，自贡中华彩灯大世界共接待游客近52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万余人次，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成为全省门票收入排名第一的景区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.随着数字技术的迭代发展，让一批又一批的新农人正“跳回农门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为推进乡村全面振兴的重要力量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d40610c54?vaa=1&amp;vcp=1&amp;pid=a9e654e86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（A.搭配不当，可以在“飞船”后加“的发射”；C.语意矛盾，删掉“近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余”；D.缺少主语，删掉“随着”或“让”）</a:t>
            </a:r>
            <a:endParaRPr lang="en-US" altLang="zh-CN" sz="2800" dirty="0"/>
          </a:p>
        </p:txBody>
      </p:sp>
      <p:sp>
        <p:nvSpPr>
          <p:cNvPr id="3" name="QC_3_AN.2_1#d40610c54?vaa=1&amp;vcp=1&amp;pid=a9e654e86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3_1#c7acfcb6b?vaa=1&amp;vcp=1&amp;pid=a9e654e86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（2024·四川广安·中考改编）下列语句中，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15_1#c7acfcb6b.bracket?vaa=1&amp;vcp=1&amp;pid=a9e654e86&amp;color=0,0,0&amp;vpa=4&amp;vtp=1&amp;vaab=1"/>
          <p:cNvSpPr/>
          <p:nvPr/>
        </p:nvSpPr>
        <p:spPr>
          <a:xfrm>
            <a:off x="10566939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13_2#c7acfcb6b.choices?vaa=1&amp;vcp=1&amp;pid=a9e654e86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A.学生安全是否得到保障，关键在于思想认识到位。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.严禁不要忽视学校的各项安全制度。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.只有遵守各项安全制度，就能更好地成长。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.安全无小事，责任重于泰山。</a:t>
            </a:r>
            <a:endParaRPr lang="en-US" altLang="zh-CN" sz="2800" dirty="0"/>
          </a:p>
        </p:txBody>
      </p:sp>
      <p:sp>
        <p:nvSpPr>
          <p:cNvPr id="5" name="QC_3_AS.1_1#c7acfcb6b?vaa=1&amp;vcp=1&amp;pid=a9e654e86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（A.两面对一面，删掉“是否”或在“到位”前加“是否”；B.否定不当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“严禁”或“不要”；C.关联词语使用不当，把“就”改为“才”）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7_1#f8836990a?vaa=1&amp;vcp=1&amp;pid=a9e654e86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下列句子没有语病的一项是(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BD.17_2#f8836990a.choices?vaa=1&amp;vcp=1&amp;pid=a9e654e86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A.新质生产力是创新起主导作用，摆脱传统经济增长方式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、生产力发展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路径的先进生产力质态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.乡村旅游，不仅满足着人们对“诗和远方”，也日益成为推动乡村“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蝶变”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的新引擎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.近年来，各地区紧紧围绕“农业增效、农民增收、农村安宁”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为目标，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构建现代农业产业体系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.承载着共同历史记忆的文物遗存，已成为促进文化交融、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民心相通、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人文交流的重要纽带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f8836990a?vaa=1&amp;vcp=1&amp;pid=a9e654e86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（B.成分残缺，可在“诗和远方”后加上“的需求”；C.句式杂糅，可将“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“的”，或将“紧紧围绕”改为“以”；D.语序不当，应将“文化交融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心相通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、人文交流”改为“人文交流、文化交融、民心相通”）</a:t>
            </a:r>
            <a:endParaRPr lang="en-US" altLang="zh-CN" sz="2800" dirty="0"/>
          </a:p>
        </p:txBody>
      </p:sp>
      <p:sp>
        <p:nvSpPr>
          <p:cNvPr id="3" name="QC_3_AN.2_1#f8836990a?vaa=1&amp;vcp=1&amp;pid=a9e654e86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1418</Words>
  <Application>Microsoft Office PowerPoint</Application>
  <PresentationFormat>宽屏</PresentationFormat>
  <Paragraphs>216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 (正文)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2024-11-20T10:29:25Z</dcterms:created>
  <dcterms:modified xsi:type="dcterms:W3CDTF">2025-07-24T07:06:17Z</dcterms:modified>
  <cp:category/>
  <cp:contentStatus/>
</cp:coreProperties>
</file>