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_00"/>
          <p:cNvPicPr>
            <a:picLocks noChangeAspect="1"/>
          </p:cNvPicPr>
          <p:nvPr/>
        </p:nvPicPr>
        <p:blipFill>
          <a:blip r:embed="rId1"/>
          <a:srcRect l="10743" r="13930"/>
          <a:stretch>
            <a:fillRect/>
          </a:stretch>
        </p:blipFill>
        <p:spPr>
          <a:xfrm>
            <a:off x="142875" y="1059815"/>
            <a:ext cx="11906885" cy="45745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48220" y="401828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8705" y="4611370"/>
            <a:ext cx="581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3890" y="4611370"/>
            <a:ext cx="447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6120" y="4611370"/>
            <a:ext cx="399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3330" y="517398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2课时_01"/>
          <p:cNvPicPr>
            <a:picLocks noChangeAspect="1"/>
          </p:cNvPicPr>
          <p:nvPr/>
        </p:nvPicPr>
        <p:blipFill>
          <a:blip r:embed="rId1"/>
          <a:srcRect l="10482" r="21740"/>
          <a:stretch>
            <a:fillRect/>
          </a:stretch>
        </p:blipFill>
        <p:spPr>
          <a:xfrm>
            <a:off x="454660" y="1091565"/>
            <a:ext cx="11097260" cy="477710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00710" y="2129155"/>
            <a:ext cx="2545715" cy="1438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=19.8</a:t>
            </a:r>
            <a:r>
              <a:rPr lang="en-US" alt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4.5+5.5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endParaRPr lang="zh-CN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=19.8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=9.8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823460" y="2129155"/>
            <a:ext cx="2545715" cy="1438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=4×25+0.4×25</a:t>
            </a:r>
            <a:endParaRPr lang="zh-CN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=100+10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=110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557895" y="2129155"/>
            <a:ext cx="2545715" cy="1438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=70</a:t>
            </a:r>
            <a:r>
              <a:rPr lang="en-US" altLang="en-US" sz="2400" b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charset="0"/>
              </a:rPr>
              <a:t>÷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12.5×0.8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endParaRPr lang="zh-CN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=70</a:t>
            </a:r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charset="0"/>
              </a:rPr>
              <a:t>÷10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=7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192020" y="5158740"/>
            <a:ext cx="1423670" cy="546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endParaRPr lang="zh-CN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373495" y="5158740"/>
            <a:ext cx="1548130" cy="546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4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941560" y="5158740"/>
            <a:ext cx="1548130" cy="546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endParaRPr lang="zh-CN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2课时_02"/>
          <p:cNvPicPr>
            <a:picLocks noChangeAspect="1"/>
          </p:cNvPicPr>
          <p:nvPr/>
        </p:nvPicPr>
        <p:blipFill>
          <a:blip r:embed="rId1"/>
          <a:srcRect l="10482" r="19363"/>
          <a:stretch>
            <a:fillRect/>
          </a:stretch>
        </p:blipFill>
        <p:spPr>
          <a:xfrm>
            <a:off x="93980" y="1576070"/>
            <a:ext cx="12004040" cy="28086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27970" y="2750185"/>
            <a:ext cx="1049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60÷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v</a:t>
            </a:r>
            <a:endParaRPr lang="en-US" altLang="zh-CN" sz="24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43545" y="327977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÷8</a:t>
            </a:r>
            <a:endParaRPr lang="en-US" altLang="zh-CN" sz="24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1935" y="3740150"/>
            <a:ext cx="782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120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</a:t>
            </a:r>
            <a:endParaRPr lang="en-US" altLang="zh-CN" sz="24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2课时_03"/>
          <p:cNvPicPr>
            <a:picLocks noChangeAspect="1"/>
          </p:cNvPicPr>
          <p:nvPr/>
        </p:nvPicPr>
        <p:blipFill>
          <a:blip r:embed="rId1"/>
          <a:srcRect l="10482" r="19093" b="4560"/>
          <a:stretch>
            <a:fillRect/>
          </a:stretch>
        </p:blipFill>
        <p:spPr>
          <a:xfrm>
            <a:off x="349885" y="1388110"/>
            <a:ext cx="11492865" cy="3628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6100" y="4062095"/>
            <a:ext cx="675640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18</a:t>
            </a:r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2400" b="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80600" y="4613910"/>
            <a:ext cx="983615" cy="401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126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第2课时_04"/>
          <p:cNvPicPr>
            <a:picLocks noChangeAspect="1"/>
          </p:cNvPicPr>
          <p:nvPr/>
        </p:nvPicPr>
        <p:blipFill>
          <a:blip r:embed="rId1"/>
          <a:srcRect l="10482" r="11152"/>
          <a:stretch>
            <a:fillRect/>
          </a:stretch>
        </p:blipFill>
        <p:spPr>
          <a:xfrm>
            <a:off x="214630" y="1903095"/>
            <a:ext cx="11626215" cy="2051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81755" y="2557780"/>
            <a:ext cx="953770" cy="40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ab-a</a:t>
            </a:r>
            <a:r>
              <a:rPr lang="en-US" altLang="zh-CN" sz="2400" b="0" i="1" baseline="30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400" b="0" i="1" baseline="30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6560" y="3056255"/>
            <a:ext cx="561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32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4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5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6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7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8.xml><?xml version="1.0" encoding="utf-8"?>
<p:tagLst xmlns:p="http://schemas.openxmlformats.org/presentationml/2006/main">
  <p:tag name="KSO_WM_DIAGRAM_VIRTUALLY_FRAME" val="{&quot;height&quot;:281.6,&quot;left&quot;:47.3,&quot;top&quot;:167.65,&quot;width&quot;:857.4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2024-08-29T03:31:36Z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D583EF5BBDB54C1BACC7F76FCF0034B0_13</vt:lpwstr>
  </property>
</Properties>
</file>