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7" r:id="rId4"/>
    <p:sldId id="286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1210" y="683895"/>
            <a:ext cx="10610215" cy="53200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869305" y="4225290"/>
            <a:ext cx="5532120" cy="3575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小站虽小，但设计精心，给人带来暖意和舒适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95620" y="3740785"/>
            <a:ext cx="41649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爸爸为“我”制订暑假计划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601960" y="4660265"/>
            <a:ext cx="553085" cy="5175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50" y="769620"/>
            <a:ext cx="10614025" cy="53193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531225" y="5690235"/>
            <a:ext cx="16910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引出下文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26380" y="5690235"/>
            <a:ext cx="1265555" cy="3054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反问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31225" y="3891280"/>
            <a:ext cx="2296160" cy="3619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每天早晚开关气窗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52840" y="4342765"/>
            <a:ext cx="1265555" cy="4362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一丝不苟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03375" y="5224780"/>
            <a:ext cx="4022090" cy="3835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做事有计划有规定，并且一丝不苟。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61260" y="4343400"/>
            <a:ext cx="2465070" cy="4356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全家晚上九点休息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8" grpId="0"/>
      <p:bldP spid="9" grpId="0"/>
      <p:bldP spid="6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769620"/>
            <a:ext cx="10685780" cy="51212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25595" y="5033010"/>
            <a:ext cx="28047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在我眼里，四季都很美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21095" y="4415790"/>
            <a:ext cx="3582035" cy="3352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冬天的美藏在雪地、河流里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21095" y="2782570"/>
            <a:ext cx="32619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春天的美藏在柳芽、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桃花中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84875" y="2016760"/>
            <a:ext cx="26517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一年四季有不同的美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41120" y="3483610"/>
            <a:ext cx="6483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美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62240" y="1250950"/>
            <a:ext cx="15551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四季都很美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69740" y="1250950"/>
            <a:ext cx="5772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美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21095" y="3882390"/>
            <a:ext cx="4671695" cy="3733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秋天的美藏在果园、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稻田里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21095" y="3310890"/>
            <a:ext cx="3810635" cy="4114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夏天的美藏在荷塘、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树荫下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9" grpId="0"/>
      <p:bldP spid="8" grpId="0"/>
      <p:bldP spid="7" grpId="0"/>
      <p:bldP spid="13" grpId="0"/>
      <p:bldP spid="12" grpId="0"/>
      <p:bldP spid="6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YTMyMGEyMmIwNzY4MGFiNTI4YmZjYzU0ZGFkMGUxODgifQ=="/>
  <p:tag name="commondata" val="eyJoZGlkIjoiZTczZGJiMzk3NmE4MTFmY2I0NmVkOTVhODY4OTk3OTcifQ=="/>
  <p:tag name="KSO_WPP_MARK_KEY" val="6a478dcb-01d2-4234-bb5b-3cb0646cd8e9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</Words>
  <Application>WPS 演示</Application>
  <PresentationFormat>宽屏</PresentationFormat>
  <Paragraphs>37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fyl</cp:lastModifiedBy>
  <cp:revision>171</cp:revision>
  <dcterms:created xsi:type="dcterms:W3CDTF">2019-06-19T02:08:00Z</dcterms:created>
  <dcterms:modified xsi:type="dcterms:W3CDTF">2024-09-04T06:39:31Z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D009DF75EECF428FAAB9AE23E884C75C_13</vt:lpwstr>
  </property>
</Properties>
</file>