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005" y="1069340"/>
            <a:ext cx="9826625" cy="5068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43655" y="5283835"/>
            <a:ext cx="1325245" cy="3594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19570" y="405415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26635" y="4054475"/>
            <a:ext cx="1417955" cy="4070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正西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4920" y="3221990"/>
            <a:ext cx="134493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西偏南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66925" y="4461510"/>
            <a:ext cx="13646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88680" y="4054475"/>
            <a:ext cx="20180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南偏西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endParaRPr lang="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14435" y="5283835"/>
            <a:ext cx="13684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15555" y="5283835"/>
            <a:ext cx="274955" cy="3594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82925" y="5689600"/>
            <a:ext cx="1400175" cy="4483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行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10" grpId="0"/>
      <p:bldP spid="10" grpId="1"/>
      <p:bldP spid="9" grpId="0"/>
      <p:bldP spid="9" grpId="1"/>
      <p:bldP spid="5" grpId="0"/>
      <p:bldP spid="5" grpId="1"/>
      <p:bldP spid="12" grpId="0"/>
      <p:bldP spid="12" grpId="1"/>
      <p:bldP spid="11" grpId="0"/>
      <p:bldP spid="11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0" y="717550"/>
            <a:ext cx="8347710" cy="58667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77915" y="5864860"/>
            <a:ext cx="636270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北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9660" y="5864860"/>
            <a:ext cx="1361440" cy="384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2      3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17615" y="17853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画图略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37940" y="5537200"/>
            <a:ext cx="8902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5      0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01485" y="5865495"/>
            <a:ext cx="5384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7975" y="5865495"/>
            <a:ext cx="5924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西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67045" y="6194425"/>
            <a:ext cx="532765" cy="347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北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67580" y="6194425"/>
            <a:ext cx="645795" cy="347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东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28130" y="6205855"/>
            <a:ext cx="973455" cy="3365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图略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7" grpId="0"/>
      <p:bldP spid="7" grpId="1"/>
      <p:bldP spid="11" grpId="0"/>
      <p:bldP spid="11" grpId="1"/>
      <p:bldP spid="6" grpId="0"/>
      <p:bldP spid="6" grpId="1"/>
      <p:bldP spid="10" grpId="0"/>
      <p:bldP spid="10" grpId="1"/>
      <p:bldP spid="13" grpId="0"/>
      <p:bldP spid="13" grpId="1"/>
      <p:bldP spid="12" grpId="0"/>
      <p:bldP spid="12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115" y="1431290"/>
            <a:ext cx="10453370" cy="2426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40330" y="2667635"/>
            <a:ext cx="194310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5=45(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335" y="1162685"/>
            <a:ext cx="9822180" cy="40906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52980" y="36776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画图略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4160" y="925830"/>
            <a:ext cx="9434195" cy="5323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35530" y="5494655"/>
            <a:ext cx="6793230" cy="754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先向南偏西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方向行驶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 km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，再向东行驶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km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，最后向东偏南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方向行驶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 km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回到起点。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74290" y="314864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画图略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075" y="1086485"/>
            <a:ext cx="10284460" cy="4752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561465" y="2997835"/>
                <a:ext cx="3938270" cy="17443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3+2+1=6(cm)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6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10000</m:t>
                        </m:r>
                      </m:den>
                    </m:f>
                  </m:oMath>
                </a14:m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=60000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(cm)=600(m)</a:t>
                </a:r>
                <a:endParaRPr lang="en-US" altLang="en-US" sz="20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  <a:sym typeface="+mn-ea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600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50=12(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分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1465" y="2997835"/>
                <a:ext cx="3938270" cy="17443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WPS 演示</Application>
  <PresentationFormat>宽屏</PresentationFormat>
  <Paragraphs>48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2025-02-12T10:38:52Z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