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72" r:id="rId4"/>
    <p:sldId id="273" r:id="rId5"/>
    <p:sldId id="274" r:id="rId6"/>
    <p:sldId id="275" r:id="rId7"/>
    <p:sldId id="276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5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5课时_00"/>
          <p:cNvPicPr>
            <a:picLocks noChangeAspect="1"/>
          </p:cNvPicPr>
          <p:nvPr/>
        </p:nvPicPr>
        <p:blipFill>
          <a:blip r:embed="rId1"/>
          <a:srcRect l="11838" r="12606" b="1159"/>
          <a:stretch>
            <a:fillRect/>
          </a:stretch>
        </p:blipFill>
        <p:spPr>
          <a:xfrm>
            <a:off x="2316480" y="758190"/>
            <a:ext cx="7907655" cy="568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37580" y="4201160"/>
            <a:ext cx="5073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89875" y="4201160"/>
            <a:ext cx="5073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0655" y="4482465"/>
            <a:ext cx="507365" cy="3606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5365" y="4482465"/>
            <a:ext cx="4502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76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96555" y="5122545"/>
            <a:ext cx="50736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58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72985" y="5878830"/>
            <a:ext cx="739775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8×8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04555" y="5878830"/>
            <a:ext cx="50673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第5课时_01"/>
          <p:cNvPicPr>
            <a:picLocks noChangeAspect="1"/>
          </p:cNvPicPr>
          <p:nvPr/>
        </p:nvPicPr>
        <p:blipFill>
          <a:blip r:embed="rId1"/>
          <a:srcRect l="11838" r="11732" b="47760"/>
          <a:stretch>
            <a:fillRect/>
          </a:stretch>
        </p:blipFill>
        <p:spPr>
          <a:xfrm>
            <a:off x="756920" y="1211580"/>
            <a:ext cx="10678160" cy="30353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63750" y="4384675"/>
            <a:ext cx="138684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28 cm²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2130" y="4384675"/>
            <a:ext cx="138684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33 cm²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60510" y="4384675"/>
            <a:ext cx="178371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14.5 cm²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第5课时_02"/>
          <p:cNvPicPr>
            <a:picLocks noChangeAspect="1"/>
          </p:cNvPicPr>
          <p:nvPr/>
        </p:nvPicPr>
        <p:blipFill>
          <a:blip r:embed="rId1"/>
          <a:srcRect l="11585" t="6945" r="10359" b="15534"/>
          <a:stretch>
            <a:fillRect/>
          </a:stretch>
        </p:blipFill>
        <p:spPr>
          <a:xfrm>
            <a:off x="432435" y="1211580"/>
            <a:ext cx="11559540" cy="25120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10305" y="3723640"/>
            <a:ext cx="320040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28×13.3≈372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5课时2_00"/>
          <p:cNvPicPr>
            <a:picLocks noChangeAspect="1"/>
          </p:cNvPicPr>
          <p:nvPr/>
        </p:nvPicPr>
        <p:blipFill>
          <a:blip r:embed="rId1"/>
          <a:srcRect l="10588" t="1780" r="11977" b="41669"/>
          <a:stretch>
            <a:fillRect/>
          </a:stretch>
        </p:blipFill>
        <p:spPr>
          <a:xfrm>
            <a:off x="845820" y="935355"/>
            <a:ext cx="10598785" cy="43345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56360" y="2582545"/>
            <a:ext cx="536067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17+25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×10÷2=210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55725" y="5528945"/>
            <a:ext cx="522097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17145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210×4=840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棵）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第5课时2_01"/>
          <p:cNvPicPr>
            <a:picLocks noChangeAspect="1"/>
          </p:cNvPicPr>
          <p:nvPr/>
        </p:nvPicPr>
        <p:blipFill>
          <a:blip r:embed="rId1"/>
          <a:srcRect l="10212" r="11732" b="30100"/>
          <a:stretch>
            <a:fillRect/>
          </a:stretch>
        </p:blipFill>
        <p:spPr>
          <a:xfrm>
            <a:off x="401955" y="1129665"/>
            <a:ext cx="11124565" cy="30880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8020" y="3834765"/>
            <a:ext cx="5283200" cy="1543685"/>
          </a:xfrm>
          <a:prstGeom prst="rect">
            <a:avLst/>
          </a:prstGeom>
        </p:spPr>
        <p:txBody>
          <a:bodyPr>
            <a:noAutofit/>
          </a:bodyPr>
          <a:p>
            <a:pPr marL="171450" indent="-17145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土地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36×16.5=594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   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171450" indent="-17145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土地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48×28÷2=672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71450" indent="-17145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594&lt;672    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土地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的面积大。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第5课时2_02"/>
          <p:cNvPicPr>
            <a:picLocks noChangeAspect="1"/>
          </p:cNvPicPr>
          <p:nvPr/>
        </p:nvPicPr>
        <p:blipFill>
          <a:blip r:embed="rId1"/>
          <a:srcRect l="10090" r="11977" b="12376"/>
          <a:stretch>
            <a:fillRect/>
          </a:stretch>
        </p:blipFill>
        <p:spPr>
          <a:xfrm>
            <a:off x="321945" y="942975"/>
            <a:ext cx="11493500" cy="4043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79675" y="3711575"/>
            <a:ext cx="4526915" cy="1955165"/>
          </a:xfrm>
          <a:prstGeom prst="rect">
            <a:avLst/>
          </a:prstGeom>
        </p:spPr>
        <p:txBody>
          <a:bodyPr>
            <a:noAutofit/>
          </a:bodyPr>
          <a:p>
            <a:pPr marL="171450" indent="-171450" algn="l" defTabSz="266700" eaLnBrk="0" fontAlgn="base">
              <a:lnSpc>
                <a:spcPct val="110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12×6÷3=24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  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171450" indent="-171450" algn="l" defTabSz="266700" eaLnBrk="0" fontAlgn="base">
              <a:lnSpc>
                <a:spcPct val="110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24×2÷6=4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171450" indent="-171450" algn="l" defTabSz="266700" eaLnBrk="0" fontAlgn="base">
              <a:lnSpc>
                <a:spcPct val="110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24×2÷12=2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171450" indent="-171450" algn="l" defTabSz="266700" eaLnBrk="0" fontAlgn="base">
              <a:lnSpc>
                <a:spcPct val="110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24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4×2÷2=20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</Words>
  <Application>WPS 演示</Application>
  <PresentationFormat>宽屏</PresentationFormat>
  <Paragraphs>37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Times New Roman</vt:lpstr>
      <vt:lpstr>Arial</vt:lpstr>
      <vt:lpstr>Times New Roman</vt:lpstr>
      <vt:lpstr>黑体</vt:lpstr>
      <vt:lpstr>微软雅黑</vt:lpstr>
      <vt:lpstr>Arial Unicode MS</vt:lpstr>
      <vt:lpstr>Calibri</vt:lpstr>
      <vt:lpstr>华文中宋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170</cp:revision>
  <dcterms:created xsi:type="dcterms:W3CDTF">2019-06-19T02:08:00Z</dcterms:created>
  <dcterms:modified xsi:type="dcterms:W3CDTF">2024-08-29T07:37:36Z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33250ECB260949DAA7626907E2FE5B1F_13</vt:lpwstr>
  </property>
</Properties>
</file>