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71" r:id="rId3"/>
    <p:sldId id="281" r:id="rId4"/>
    <p:sldId id="282" r:id="rId5"/>
    <p:sldId id="283" r:id="rId6"/>
    <p:sldId id="284" r:id="rId7"/>
    <p:sldId id="285" r:id="rId8"/>
    <p:sldId id="286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6" name="图片 5" descr="2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7930" y="945515"/>
            <a:ext cx="7300595" cy="502539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129530" y="3242945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71010" y="3648710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41875" y="3646805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12740" y="3648710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42840" y="4515485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62680" y="5356225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546975" y="2998470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46315" y="3527425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675755" y="3527425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016875" y="3527425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856730" y="4018280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499985" y="4002405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071485" y="3985895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198485" y="4489450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239635" y="4935855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675755" y="5512435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326630" y="5512435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2235" y="1135380"/>
            <a:ext cx="9901555" cy="480758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585970" y="2691765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04845" y="3353435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75785" y="3353435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05885" y="3242945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82870" y="3353435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81195" y="4790440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04845" y="5439410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05885" y="5439410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375785" y="5439410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82870" y="5439410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670925" y="2691765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783195" y="3353435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484235" y="3242945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954135" y="3353435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740265" y="3353435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140825" y="4790440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783195" y="5439410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484235" y="5439410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954135" y="5439410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737725" y="5439410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3" grpId="0"/>
      <p:bldP spid="3" grpId="1"/>
      <p:bldP spid="5" grpId="0"/>
      <p:bldP spid="5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0140" y="1541145"/>
            <a:ext cx="9951085" cy="32848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683760" y="2816860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43295" y="2816860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02830" y="2816860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49360" y="2816860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83760" y="4204970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43295" y="4204970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02830" y="4204970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849360" y="4204970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2-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6470" y="1935480"/>
            <a:ext cx="9907270" cy="288480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219325" y="3730625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19325" y="4321810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289425" y="3730625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352925" y="4321810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359525" y="3730625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359525" y="4321810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589010" y="3730625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589010" y="4321810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2-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0115" y="1844675"/>
            <a:ext cx="10306050" cy="282257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968625" y="2971165"/>
            <a:ext cx="628015" cy="3505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甲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65140" y="2971165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42435" y="3562350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64655" y="3562350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55010" y="4156075"/>
            <a:ext cx="628015" cy="3505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乙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38190" y="4135120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3" grpId="0"/>
      <p:bldP spid="13" grpId="1"/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2-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8260" y="982980"/>
            <a:ext cx="9305925" cy="49980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899920" y="2871470"/>
            <a:ext cx="2108200" cy="4756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45=9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（元）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26920" y="4723765"/>
            <a:ext cx="2108200" cy="4718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54+45=99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（元）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57655" y="5497830"/>
            <a:ext cx="5238115" cy="4832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解析:求外套和裙子一共多少钱，用加法计算。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57655" y="3429000"/>
            <a:ext cx="4409440" cy="7112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解析:求外套比裙子贵多少钱，用减法计算。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8" grpId="0"/>
      <p:bldP spid="8" grpId="1"/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2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00" y="1615440"/>
            <a:ext cx="9779635" cy="35547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960880" y="4276725"/>
            <a:ext cx="2701290" cy="10204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9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6=3      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50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20=30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54+</a:t>
            </a:r>
            <a:r>
              <a:rPr 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=81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97195" y="4133215"/>
            <a:ext cx="5238115" cy="13646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解析:把个位上的6错看成9，和增加3；把十位上的5错看成2，和减少30。最终和减少了30-3=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27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。把所得的和加27就是正确的结果，所以正确的结果是54+27=81。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296</Words>
  <Application>WPS 演示</Application>
  <PresentationFormat>宽屏</PresentationFormat>
  <Paragraphs>135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192</cp:revision>
  <dcterms:created xsi:type="dcterms:W3CDTF">2019-06-19T02:08:00Z</dcterms:created>
  <dcterms:modified xsi:type="dcterms:W3CDTF">2024-09-02T02:40:26Z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87A5892CDAE74C679C1E678E63BE4AC3_13</vt:lpwstr>
  </property>
</Properties>
</file>