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5" r:id="rId3"/>
    <p:sldId id="289" r:id="rId4"/>
    <p:sldId id="290" r:id="rId5"/>
    <p:sldId id="291" r:id="rId6"/>
    <p:sldId id="292" r:id="rId7"/>
    <p:sldId id="286" r:id="rId8"/>
    <p:sldId id="287" r:id="rId9"/>
    <p:sldId id="288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4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9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5030" y="739140"/>
            <a:ext cx="8361045" cy="43446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30165" y="419481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47485" y="4213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37095" y="4213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65440" y="4213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4575" y="42043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382760" y="42138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04610" y="47250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3730" y="1062355"/>
            <a:ext cx="8987155" cy="197548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783840" y="192849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36010" y="191897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73680" y="23596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226435" y="236029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55060" y="23596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38165" y="191897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69330" y="190944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26050" y="237934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38415" y="167957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557260" y="167005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56830" y="252222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528685" y="252222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12" grpId="0"/>
      <p:bldP spid="12" grpId="1"/>
      <p:bldP spid="13" grpId="0"/>
      <p:bldP spid="13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891540"/>
            <a:ext cx="8211185" cy="4156075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782060" y="20510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5410835" y="20510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604760" y="20510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3648075" y="272034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5429885" y="273939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7545705" y="273939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7285" y="46488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36160" y="46488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95035" y="46488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090410" y="46488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498205" y="46488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3" grpId="0"/>
      <p:bldP spid="3" grpId="1"/>
      <p:bldP spid="7" grpId="0"/>
      <p:bldP spid="7" grpId="1"/>
      <p:bldP spid="9" grpId="0"/>
      <p:bldP spid="9" grpId="1"/>
      <p:bldP spid="10" grpId="0"/>
      <p:bldP spid="10" grpId="1"/>
      <p:bldP spid="19" grpId="0"/>
      <p:bldP spid="19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3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210" y="1129665"/>
            <a:ext cx="9131935" cy="210947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097145" y="216789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五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3240" y="216789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六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21800" y="263715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4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6150" y="813435"/>
            <a:ext cx="8195310" cy="41459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957955" y="4438015"/>
            <a:ext cx="72517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亮亮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13375" y="4438015"/>
            <a:ext cx="72517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豆豆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44335" y="4438015"/>
            <a:ext cx="72517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明明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58175" y="4438015"/>
            <a:ext cx="72517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芳芳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4_01"/>
          <p:cNvPicPr>
            <a:picLocks noChangeAspect="1"/>
          </p:cNvPicPr>
          <p:nvPr/>
        </p:nvPicPr>
        <p:blipFill>
          <a:blip r:embed="rId1"/>
          <a:srcRect l="4236" r="9497"/>
          <a:stretch>
            <a:fillRect/>
          </a:stretch>
        </p:blipFill>
        <p:spPr>
          <a:xfrm>
            <a:off x="2110740" y="1028700"/>
            <a:ext cx="8237220" cy="253936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925695" y="2934335"/>
            <a:ext cx="100266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329805" y="2934335"/>
            <a:ext cx="100266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38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4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7035" y="1085215"/>
            <a:ext cx="9204325" cy="11042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2731770" y="165100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59045" y="165100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4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3440" y="871220"/>
            <a:ext cx="8482330" cy="49606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539990" y="1765935"/>
            <a:ext cx="1212850" cy="3206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连一连略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1210" y="335280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01685" y="389890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49310" y="439737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468360" y="493458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9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WPS 演示</Application>
  <PresentationFormat>宽屏</PresentationFormat>
  <Paragraphs>92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2025-02-16T16:52:33Z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