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79" r:id="rId3"/>
    <p:sldId id="280" r:id="rId4"/>
    <p:sldId id="281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389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092"/>
        <p:guide pos="389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685" y="1014095"/>
            <a:ext cx="7871460" cy="37376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33925" y="2884805"/>
            <a:ext cx="422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774180" y="2875280"/>
            <a:ext cx="422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63570" y="3265805"/>
            <a:ext cx="422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18990" y="3256280"/>
            <a:ext cx="4229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887595" y="3640455"/>
            <a:ext cx="5505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⑤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425690" y="3649980"/>
            <a:ext cx="55054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④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11520" y="4010660"/>
            <a:ext cx="16141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①②③⑥⑦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345815" y="4371975"/>
            <a:ext cx="4845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①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600575" y="4362450"/>
            <a:ext cx="4845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②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7" grpId="0"/>
      <p:bldP spid="7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7485" y="1418590"/>
            <a:ext cx="8644890" cy="231584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82620" y="3143885"/>
            <a:ext cx="5505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√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69865" y="3134360"/>
            <a:ext cx="5505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×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137400" y="3152775"/>
            <a:ext cx="5505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×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284335" y="3143885"/>
            <a:ext cx="55054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√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27885" y="837565"/>
            <a:ext cx="8140700" cy="531622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5539105" y="2982595"/>
            <a:ext cx="484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③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875020" y="2973070"/>
            <a:ext cx="4445" cy="340360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784215" y="2994660"/>
            <a:ext cx="484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7096125" y="2882265"/>
            <a:ext cx="9525" cy="382905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706235" y="2945130"/>
            <a:ext cx="484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①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095490" y="2954020"/>
            <a:ext cx="484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②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5208905" y="3850005"/>
            <a:ext cx="10160" cy="487680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634865" y="4038600"/>
            <a:ext cx="484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87595" y="3842385"/>
            <a:ext cx="484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③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266690" y="4038600"/>
            <a:ext cx="484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②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cxnSp>
        <p:nvCxnSpPr>
          <p:cNvPr id="20" name="直接连接符 19"/>
          <p:cNvCxnSpPr/>
          <p:nvPr/>
        </p:nvCxnSpPr>
        <p:spPr>
          <a:xfrm flipH="1">
            <a:off x="6645910" y="4098290"/>
            <a:ext cx="162560" cy="229870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1" name="文本框 20"/>
          <p:cNvSpPr txBox="1"/>
          <p:nvPr/>
        </p:nvSpPr>
        <p:spPr>
          <a:xfrm>
            <a:off x="6355715" y="3736975"/>
            <a:ext cx="484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③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182360" y="3997960"/>
            <a:ext cx="484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④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649720" y="4038600"/>
            <a:ext cx="484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H="1">
            <a:off x="7691755" y="4060190"/>
            <a:ext cx="477520" cy="0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28" name="文本框 27"/>
          <p:cNvSpPr txBox="1"/>
          <p:nvPr/>
        </p:nvSpPr>
        <p:spPr>
          <a:xfrm>
            <a:off x="7720330" y="3734435"/>
            <a:ext cx="484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③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880985" y="4003040"/>
            <a:ext cx="484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④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96480" y="4038600"/>
            <a:ext cx="4845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5189855" y="4855210"/>
            <a:ext cx="10795" cy="536575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4921885" y="5420360"/>
            <a:ext cx="0" cy="267970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4812030" y="4995545"/>
            <a:ext cx="4845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①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220970" y="5015865"/>
            <a:ext cx="4845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②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539615" y="5350510"/>
            <a:ext cx="4845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③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841240" y="5314950"/>
            <a:ext cx="4845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⑥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024120" y="5391785"/>
            <a:ext cx="4845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⑦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296535" y="5332730"/>
            <a:ext cx="4845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④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977765" y="5631180"/>
            <a:ext cx="4845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⑤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cxnSp>
        <p:nvCxnSpPr>
          <p:cNvPr id="41" name="直接连接符 40"/>
          <p:cNvCxnSpPr/>
          <p:nvPr/>
        </p:nvCxnSpPr>
        <p:spPr>
          <a:xfrm>
            <a:off x="7645400" y="5065395"/>
            <a:ext cx="560705" cy="565785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8238490" y="5685790"/>
            <a:ext cx="0" cy="283210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sp>
        <p:nvSpPr>
          <p:cNvPr id="44" name="文本框 43"/>
          <p:cNvSpPr txBox="1"/>
          <p:nvPr/>
        </p:nvSpPr>
        <p:spPr>
          <a:xfrm>
            <a:off x="7529195" y="5293995"/>
            <a:ext cx="4845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①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7880985" y="5013325"/>
            <a:ext cx="4845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②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186930" y="5682615"/>
            <a:ext cx="4845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③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396480" y="5565140"/>
            <a:ext cx="4845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④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684770" y="5565140"/>
            <a:ext cx="4845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⑦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7936865" y="5677535"/>
            <a:ext cx="48450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⑥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208010" y="5652135"/>
            <a:ext cx="403225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>
                <a:solidFill>
                  <a:srgbClr val="FF0000"/>
                </a:solidFill>
                <a:latin typeface="Times New Roman" panose="02020603050405020304" charset="0"/>
                <a:sym typeface="+mn-ea"/>
              </a:rPr>
              <a:t>⑤</a:t>
            </a:r>
            <a:endParaRPr lang="zh-CN" altLang="en-US" sz="1600">
              <a:solidFill>
                <a:srgbClr val="FF0000"/>
              </a:solidFill>
              <a:latin typeface="Times New Roman" panose="020206030504050203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4" grpId="0"/>
      <p:bldP spid="4" grpId="1"/>
      <p:bldP spid="5" grpId="0"/>
      <p:bldP spid="5" grpId="1"/>
      <p:bldP spid="13" grpId="0"/>
      <p:bldP spid="13" grpId="1"/>
      <p:bldP spid="14" grpId="0"/>
      <p:bldP spid="14" grpId="1"/>
      <p:bldP spid="15" grpId="0"/>
      <p:bldP spid="15" grpId="1"/>
      <p:bldP spid="21" grpId="0"/>
      <p:bldP spid="21" grpId="1"/>
      <p:bldP spid="22" grpId="0"/>
      <p:bldP spid="22" grpId="1"/>
      <p:bldP spid="23" grpId="0"/>
      <p:bldP spid="23" grpId="1"/>
      <p:bldP spid="28" grpId="0"/>
      <p:bldP spid="28" grpId="1"/>
      <p:bldP spid="30" grpId="0"/>
      <p:bldP spid="30" grpId="1"/>
      <p:bldP spid="31" grpId="0"/>
      <p:bldP spid="31" grpId="1"/>
      <p:bldP spid="34" grpId="0"/>
      <p:bldP spid="34" grpId="1"/>
      <p:bldP spid="35" grpId="0"/>
      <p:bldP spid="35" grpId="1"/>
      <p:bldP spid="36" grpId="0"/>
      <p:bldP spid="36" grpId="1"/>
      <p:bldP spid="37" grpId="0"/>
      <p:bldP spid="37" grpId="1"/>
      <p:bldP spid="38" grpId="0"/>
      <p:bldP spid="38" grpId="1"/>
      <p:bldP spid="39" grpId="0"/>
      <p:bldP spid="39" grpId="1"/>
      <p:bldP spid="40" grpId="0"/>
      <p:bldP spid="40" grpId="1"/>
      <p:bldP spid="44" grpId="0"/>
      <p:bldP spid="44" grpId="1"/>
      <p:bldP spid="45" grpId="0"/>
      <p:bldP spid="45" grpId="1"/>
      <p:bldP spid="46" grpId="0"/>
      <p:bldP spid="46" grpId="1"/>
      <p:bldP spid="47" grpId="0"/>
      <p:bldP spid="47" grpId="1"/>
      <p:bldP spid="48" grpId="0"/>
      <p:bldP spid="48" grpId="1"/>
      <p:bldP spid="53" grpId="0"/>
      <p:bldP spid="53" grpId="1"/>
      <p:bldP spid="54" grpId="0"/>
      <p:bldP spid="5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</Words>
  <Application>WPS 演示</Application>
  <PresentationFormat>宽屏</PresentationFormat>
  <Paragraphs>80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171</cp:revision>
  <dcterms:created xsi:type="dcterms:W3CDTF">2019-06-19T02:08:00Z</dcterms:created>
  <dcterms:modified xsi:type="dcterms:W3CDTF">2025-02-13T02:03:48Z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B86F1A58B80F41D9BA2BB1520878E667_13</vt:lpwstr>
  </property>
</Properties>
</file>