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390775"/>
            <a:ext cx="6355080" cy="20758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66210" y="3706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l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ng 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88940" y="3721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hu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39915" y="37020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ru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ò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03590" y="36544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ji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04310" y="4064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o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52110" y="4072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chàn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54520" y="4064000"/>
            <a:ext cx="1017270" cy="758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w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i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9615" y="4081780"/>
            <a:ext cx="1017270" cy="7581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di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n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649220"/>
            <a:ext cx="6355080" cy="15589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06415" y="28213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肥皂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67015" y="2831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木碗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83555" y="3141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廊子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30210" y="3141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仰头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40370" y="3448050"/>
            <a:ext cx="11950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轻悠悠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0805" y="3448050"/>
            <a:ext cx="15455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娇软透明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962650" y="3787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665095"/>
            <a:ext cx="6355080" cy="1527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74640" y="31375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肥皂泡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8295" y="3441700"/>
            <a:ext cx="13150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轻清透明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333625"/>
            <a:ext cx="6355080" cy="2190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74080" y="2848610"/>
            <a:ext cx="19202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娇软脆弱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63140" y="3181985"/>
            <a:ext cx="62369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肥皂泡表面的光泽和颜色变化迅速且多样，显得不整齐没有规则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64405" y="41217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散裂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480310"/>
            <a:ext cx="6355080" cy="18973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15075" y="3264535"/>
            <a:ext cx="1718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专注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70370" y="3898265"/>
            <a:ext cx="25749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快乐的泪水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46450" y="3955415"/>
            <a:ext cx="26035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肥皂水对眼睛的刺激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1807845"/>
            <a:ext cx="6203950" cy="3241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27625" y="3186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37915" y="31388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12560" y="32569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50835" y="33210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64780" y="4559300"/>
            <a:ext cx="17475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轻轻扇送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76650" y="4599305"/>
            <a:ext cx="26320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和弄肥皂水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慢慢吹起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2098675"/>
            <a:ext cx="6203950" cy="2660650"/>
          </a:xfrm>
          <a:prstGeom prst="rect">
            <a:avLst/>
          </a:prstGeom>
        </p:spPr>
      </p:pic>
      <p:cxnSp>
        <p:nvCxnSpPr>
          <p:cNvPr id="5" name="曲线连接符 4"/>
          <p:cNvCxnSpPr/>
          <p:nvPr/>
        </p:nvCxnSpPr>
        <p:spPr>
          <a:xfrm>
            <a:off x="7047230" y="4404360"/>
            <a:ext cx="2096135" cy="3175"/>
          </a:xfrm>
          <a:prstGeom prst="curvedConnector2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 flipV="1">
            <a:off x="3105150" y="4769485"/>
            <a:ext cx="720725" cy="1016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4025" y="1938655"/>
            <a:ext cx="6203950" cy="29806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1500" y="2195195"/>
            <a:ext cx="62185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透明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希望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24425" y="2454275"/>
            <a:ext cx="22282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联系生活实际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62170" y="2736215"/>
            <a:ext cx="65551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轻清脆丽的小球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一串美丽的梦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19650" y="3098800"/>
            <a:ext cx="44494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肥皂泡梦幻般的美丽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55610" y="3399155"/>
            <a:ext cx="24498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动作的小心翼翼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4715" y="3714115"/>
            <a:ext cx="32607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轻盈的状态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221095" y="4003040"/>
            <a:ext cx="44818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对肥皂泡无尽的喜爱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WPS 演示</Application>
  <PresentationFormat>宽屏</PresentationFormat>
  <Paragraphs>73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