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56995"/>
            <a:ext cx="11591290" cy="399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60" y="938530"/>
            <a:ext cx="9890760" cy="55378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5210" y="5949950"/>
            <a:ext cx="1062990" cy="3657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枫香树叶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5360" y="5949950"/>
            <a:ext cx="826135" cy="31559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红蓝草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0740" y="5949950"/>
            <a:ext cx="639445" cy="3403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黄花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4635" y="5949950"/>
            <a:ext cx="576580" cy="3765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浸泡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030" y="873125"/>
            <a:ext cx="10050145" cy="54844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66060" y="2153285"/>
            <a:ext cx="7446010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四个小朋友遇多才多艺的小土神，小土神一路上用歌声陪伴大家。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6060" y="2744470"/>
            <a:ext cx="4862830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大家到达目的地后分享家乡菜、做游戏。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6295" y="4907280"/>
            <a:ext cx="902144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小土神的歌声穿透雨幕，在山谷回荡，传递着对节日的热爱、对自然的敬畏和对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6690" y="5394325"/>
            <a:ext cx="9670415" cy="3905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生活的热情。歌声中的力量让人们忘却疲惫，重燃生活热情，连接彼此的心灵。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2024-08-23T09:33:53Z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B8F505F05FC84CE3831277F3523A9B71_13</vt:lpwstr>
  </property>
</Properties>
</file>