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2" r:id="rId5"/>
    <p:sldId id="283" r:id="rId6"/>
    <p:sldId id="284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0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17975" y="3648710"/>
            <a:ext cx="2738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grpSp>
        <p:nvGrpSpPr>
          <p:cNvPr id="20" name="组合 19"/>
          <p:cNvGrpSpPr/>
          <p:nvPr/>
        </p:nvGrpSpPr>
        <p:grpSpPr>
          <a:xfrm>
            <a:off x="2033270" y="874395"/>
            <a:ext cx="7613015" cy="5396865"/>
            <a:chOff x="3574" y="1443"/>
            <a:chExt cx="11989" cy="8499"/>
          </a:xfrm>
        </p:grpSpPr>
        <p:pic>
          <p:nvPicPr>
            <p:cNvPr id="5" name="图片 4" descr="5-2_0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74" y="1443"/>
              <a:ext cx="11989" cy="8499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9471" y="5917"/>
              <a:ext cx="390" cy="411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0804" y="5915"/>
              <a:ext cx="390" cy="411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2048" y="5915"/>
              <a:ext cx="390" cy="411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1227" y="5917"/>
              <a:ext cx="390" cy="411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9970" y="5917"/>
              <a:ext cx="390" cy="411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406" y="5917"/>
              <a:ext cx="390" cy="411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1638" y="5915"/>
              <a:ext cx="390" cy="411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2920" y="5915"/>
              <a:ext cx="390" cy="411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2484" y="5917"/>
              <a:ext cx="390" cy="411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3356" y="5917"/>
              <a:ext cx="390" cy="411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3792" y="5917"/>
              <a:ext cx="390" cy="411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4228" y="5918"/>
              <a:ext cx="390" cy="411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等腰三角形 21"/>
          <p:cNvSpPr/>
          <p:nvPr/>
        </p:nvSpPr>
        <p:spPr>
          <a:xfrm>
            <a:off x="5921375" y="4117340"/>
            <a:ext cx="275590" cy="217805"/>
          </a:xfrm>
          <a:prstGeom prst="triangl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6323965" y="4117340"/>
            <a:ext cx="275590" cy="217805"/>
          </a:xfrm>
          <a:prstGeom prst="triangl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665845" y="4429760"/>
            <a:ext cx="608965" cy="4152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02355" y="4845050"/>
            <a:ext cx="608965" cy="4152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671695" y="4845050"/>
            <a:ext cx="595630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除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602355" y="5297805"/>
            <a:ext cx="608965" cy="4152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41520" y="5297805"/>
            <a:ext cx="608965" cy="4152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117340" y="5384800"/>
            <a:ext cx="554355" cy="4152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150485" y="5297805"/>
            <a:ext cx="421005" cy="4152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065145" y="5750560"/>
            <a:ext cx="4625975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小兔拔的胡萝卜的数量是白萝卜的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倍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105" y="1972945"/>
            <a:ext cx="10257790" cy="235458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967105" y="4460240"/>
            <a:ext cx="4625975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提示：蓝色涂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个，红色涂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84595" y="2942590"/>
            <a:ext cx="594995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蓝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73465" y="3013075"/>
            <a:ext cx="594995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32955" y="3429000"/>
            <a:ext cx="594995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263650"/>
            <a:ext cx="9207500" cy="48831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25420" y="4153535"/>
            <a:ext cx="2711450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10÷2=5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25420" y="5208270"/>
            <a:ext cx="2711450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10÷5=2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454910" y="5959475"/>
            <a:ext cx="5336540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解析：求一个数是另一个数的几倍用除法。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31" grpId="0"/>
      <p:bldP spid="3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8385" y="1022985"/>
            <a:ext cx="8063865" cy="55156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47390" y="3737610"/>
            <a:ext cx="2711450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48÷8=6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040380" y="5106670"/>
            <a:ext cx="5336540" cy="1279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乐乐跳绳的数量是唐唐的几倍？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40÷8=5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（答案不唯一）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1" grpId="0"/>
      <p:bldP spid="3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140" y="1282700"/>
            <a:ext cx="10363835" cy="34467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32025" y="2856230"/>
            <a:ext cx="2711450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35÷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98270" y="3743960"/>
            <a:ext cx="7964170" cy="7200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解析：优优收集的易拉罐数量是35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28= 7(个)，唐唐收集易拉罐的数量是优优的35+7=5倍。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1" grpId="0"/>
      <p:bldP spid="3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75" y="1101725"/>
            <a:ext cx="9540875" cy="43922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14980" y="3537585"/>
            <a:ext cx="4465955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3×3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×3=27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（个）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27÷1=27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38605" y="4255135"/>
            <a:ext cx="8896350" cy="829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解析：根据题意可知,一个细胞，1分钟后变成3个，2分钟后变成3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×3=9(个),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3分钟后变成3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3=27(个),数量是原来的27倍。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1" grpId="0"/>
      <p:bldP spid="3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square">
        <a:noAutofit/>
      </a:bodyPr>
      <a:lstStyle>
        <a:defPPr marL="0" indent="0" algn="l" defTabSz="266700" eaLnBrk="0" fontAlgn="base">
          <a:spcAft>
            <a:spcPct val="0"/>
          </a:spcAft>
          <a:defRPr lang="en-US" altLang="zh-CN" sz="2000">
            <a:solidFill>
              <a:srgbClr val="FF0000"/>
            </a:solidFill>
            <a:latin typeface="Times New Roman" panose="02020603050405020304" charset="0"/>
            <a:ea typeface="黑体" panose="02010609060101010101" charset="-122"/>
            <a:cs typeface="Times New Roman" panose="0202060305040502030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</Words>
  <Application>WPS 演示</Application>
  <PresentationFormat>宽屏</PresentationFormat>
  <Paragraphs>49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187</cp:revision>
  <dcterms:created xsi:type="dcterms:W3CDTF">2019-06-19T02:08:00Z</dcterms:created>
  <dcterms:modified xsi:type="dcterms:W3CDTF">2024-09-02T05:31:58Z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640190C840BC49A499C22CBFA5710A79_13</vt:lpwstr>
  </property>
</Properties>
</file>