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2" r:id="rId5"/>
    <p:sldId id="283" r:id="rId6"/>
    <p:sldId id="284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4405" y="800735"/>
            <a:ext cx="7797165" cy="57003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61280" y="331787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3550" y="379095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3310" y="379095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3070" y="379095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61280" y="483108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80790" y="582295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58125" y="317563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27545" y="364871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20305" y="364871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13090" y="364871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15175" y="412178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49540" y="412178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83905" y="412178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05850" y="482854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65365" y="534987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40065" y="534987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27545" y="582295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647305" y="582295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75" y="1577340"/>
            <a:ext cx="9112250" cy="37026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291330" y="276733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91330" y="325437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91330" y="374142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1330" y="412686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1330" y="461391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43670" y="276733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43670" y="325437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43670" y="363982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43670" y="412686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43670" y="461391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830" y="1400810"/>
            <a:ext cx="10593705" cy="399669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2978150" y="3218180"/>
            <a:ext cx="2058670" cy="7975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541895" y="3218180"/>
            <a:ext cx="2149475" cy="9245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661275" y="3160395"/>
            <a:ext cx="2392045" cy="9423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360" y="1814195"/>
            <a:ext cx="10799445" cy="28651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407535" y="234632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6875" y="234632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36975" y="353187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82790" y="353187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28605" y="353187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33510" y="413194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755" y="1154430"/>
            <a:ext cx="8035290" cy="48945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63595" y="3489325"/>
            <a:ext cx="20142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46+39=85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5060" y="5169535"/>
            <a:ext cx="6725920" cy="5289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圈一盏台灯和一个水壶。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46+52=98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（元）答案不唯一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62505" y="5699125"/>
            <a:ext cx="7927340" cy="540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解析:圈出任意两个物品，把它们的价格相加即可求出一共要花的钱数。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2505" y="3962400"/>
            <a:ext cx="8976360" cy="6883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解析:从图中可知一盏台灯和一个保温杯的价钱，求一共需要花多少钱，用加法。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230630"/>
            <a:ext cx="9208770" cy="42875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67130" y="3864610"/>
            <a:ext cx="5262245" cy="2021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25+18=43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解析：蓝色绸带比黄色绸带短18米,也就是黄色绸带比蓝色绸带长18米,红色绸带比黄色绸带长25米，所以红色绸带比蓝色绸带长25+18=43(米)。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</Words>
  <Application>WPS 演示</Application>
  <PresentationFormat>宽屏</PresentationFormat>
  <Paragraphs>84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193</cp:revision>
  <dcterms:created xsi:type="dcterms:W3CDTF">2019-06-19T02:08:00Z</dcterms:created>
  <dcterms:modified xsi:type="dcterms:W3CDTF">2024-09-02T02:23:48Z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CBB32D1ABE86450C8BB32D4E567B5E06_13</vt:lpwstr>
  </property>
</Properties>
</file>