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60" r:id="rId3"/>
    <p:sldId id="261" r:id="rId4"/>
    <p:sldId id="262" r:id="rId5"/>
    <p:sldId id="263" r:id="rId6"/>
    <p:sldId id="264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85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4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2611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9cc42a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7226C10-E9C7-45CC-9E8D-73456C62D97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对 联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9cc42a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F9CB567-75E4-470D-9AAE-6C6DCC87D80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6" name="MasterShapeName?linknodeid=161de894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074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61de8949&amp;color=RGB(64,64,64)">
            <a:hlinkClick r:id="rId3" action="ppaction://hlinksldjump"/>
          </p:cNvPr>
          <p:cNvSpPr/>
          <p:nvPr/>
        </p:nvSpPr>
        <p:spPr>
          <a:xfrm>
            <a:off x="350448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8" name="MasterShapeName?linknodeid=51c661a2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6354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1c661a2b&amp;color=RGB(64,64,64)">
            <a:hlinkClick r:id="rId5" action="ppaction://hlinksldjump"/>
          </p:cNvPr>
          <p:cNvSpPr/>
          <p:nvPr/>
        </p:nvSpPr>
        <p:spPr>
          <a:xfrm>
            <a:off x="493094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10" name="MasterShapeName?linknodeid=6663a665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3674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6663a6653&amp;color=RGB(64,64,64)">
            <a:hlinkClick r:id="rId6" action="ppaction://hlinksldjump"/>
          </p:cNvPr>
          <p:cNvSpPr/>
          <p:nvPr/>
        </p:nvSpPr>
        <p:spPr>
          <a:xfrm>
            <a:off x="634826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2" name="MasterShapeName?linknodeid=5e2c3fa0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0994" y="6483096"/>
            <a:ext cx="1399032" cy="374904"/>
          </a:xfrm>
          <a:prstGeom prst="rect">
            <a:avLst/>
          </a:prstGeom>
        </p:spPr>
      </p:pic>
      <p:sp>
        <p:nvSpPr>
          <p:cNvPr id="13" name="MasterShapeName?linknodeid=5e2c3fa03&amp;color=RGB(64,64,64)">
            <a:hlinkClick r:id="rId7" action="ppaction://hlinksldjump"/>
          </p:cNvPr>
          <p:cNvSpPr/>
          <p:nvPr/>
        </p:nvSpPr>
        <p:spPr>
          <a:xfrm>
            <a:off x="776558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第22讲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对 联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3f38e380009f4e7b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E626775-4DAC-3DBD-941C-5C3670FEF4C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5CB4398-D411-469B-9620-38734DC00F2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C433F4D-43A8-4DA1-B43C-7AE00764AFC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6" name="MasterShapeName?linknodeid=161de894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7993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61de8949&amp;color=RGB(64,64,64)">
            <a:hlinkClick r:id="rId3" action="ppaction://hlinksldjump"/>
          </p:cNvPr>
          <p:cNvSpPr/>
          <p:nvPr/>
        </p:nvSpPr>
        <p:spPr>
          <a:xfrm>
            <a:off x="3441729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8" name="MasterShapeName?linknodeid=51c661a2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3601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1c661a2b&amp;color=RGB(64,64,64)">
            <a:hlinkClick r:id="rId5" action="ppaction://hlinksldjump"/>
          </p:cNvPr>
          <p:cNvSpPr/>
          <p:nvPr/>
        </p:nvSpPr>
        <p:spPr>
          <a:xfrm>
            <a:off x="4868193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10" name="MasterShapeName?linknodeid=6663a665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0921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6663a6653&amp;color=RGB(64,64,64)">
            <a:hlinkClick r:id="rId6" action="ppaction://hlinksldjump"/>
          </p:cNvPr>
          <p:cNvSpPr/>
          <p:nvPr/>
        </p:nvSpPr>
        <p:spPr>
          <a:xfrm>
            <a:off x="6285513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2" name="MasterShapeName?linknodeid=5e2c3fa0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8241" y="6483096"/>
            <a:ext cx="1399032" cy="374904"/>
          </a:xfrm>
          <a:prstGeom prst="rect">
            <a:avLst/>
          </a:prstGeom>
        </p:spPr>
      </p:pic>
      <p:sp>
        <p:nvSpPr>
          <p:cNvPr id="13" name="MasterShapeName?linknodeid=5e2c3fa03&amp;color=RGB(64,64,64)">
            <a:hlinkClick r:id="rId7" action="ppaction://hlinksldjump"/>
          </p:cNvPr>
          <p:cNvSpPr/>
          <p:nvPr/>
        </p:nvSpPr>
        <p:spPr>
          <a:xfrm>
            <a:off x="7702833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663a6653.fixed?vcp=1&amp;pid=69cc42a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联</a:t>
            </a:r>
            <a:endParaRPr lang="en-US" altLang="zh-CN" sz="4000" dirty="0"/>
          </a:p>
        </p:txBody>
      </p:sp>
      <p:sp>
        <p:nvSpPr>
          <p:cNvPr id="3" name="C_3_BD#6663a6653.fixed?vcp=1&amp;pid=69cc42ac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_1#87e31f9f4?sp=1&amp;vaa=1&amp;vcp=1&amp;pid=6663a6653&amp;color=0,0,0&amp;vtp=1&amp;vaab=1&amp;bt=1&amp;bbb=1&amp;hb=1"/>
          <p:cNvSpPr/>
          <p:nvPr/>
        </p:nvSpPr>
        <p:spPr>
          <a:xfrm>
            <a:off x="4632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端午节不仅是我国的传统节日，也是传承和弘扬中华优秀传统文化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的重要时刻。下面是关于端午节起源的解说词。从下列句子中选出一副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对联，将相应的序号填到横线处，使解说词内容连贯，上下联顺序正确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端午节的起源众说纷纭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纪念屈原的说法流传很广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屈原为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国事鞠躬尽瘁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国君不但不听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反而排斥他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屈原在颠沛流离中写下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秦国军队攻占了楚国都城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他心灰意冷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怀抱石块跳进汨罗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人们觉得屈原的精神可歌可泣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在每年的五月初五自发带上粽子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江边悼念他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以寄托对他的无尽哀思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真可谓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_2#87e31f9f4?vaa=1&amp;vcp=1&amp;pid=6663a6653&amp;color=0,0,0&amp;mp=1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青艾驱瘴千家乐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②江边寄无尽哀思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端午悟高尚品质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④碧波竞舟十里欢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胜日游春欣作伴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⑥逢时祭祀寄相思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AS.1_1#87e31f9f4?htil=1&amp;vaa=1&amp;vcp=1&amp;pid=6663a665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854678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4_AS.1_1#87e31f9f4?htil=1&amp;vaa=1&amp;vcp=1&amp;pid=6663a6653&amp;color=0,0,0&amp;vtp=1&amp;vaab=1&amp;bt=1&amp;bbb=1&amp;hb=1&amp;hs=1"/>
          <p:cNvSpPr/>
          <p:nvPr/>
        </p:nvSpPr>
        <p:spPr>
          <a:xfrm>
            <a:off x="3102711" y="578612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本题考查对联。结合“秦国军队攻占了楚国都城，他心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灰意冷，怀抱石块跳进汨罗江。人们觉得屈原的精神</a:t>
            </a:r>
            <a:endParaRPr lang="en-US" altLang="zh-CN" sz="2800" dirty="0"/>
          </a:p>
        </p:txBody>
      </p:sp>
      <p:sp>
        <p:nvSpPr>
          <p:cNvPr id="4" name="QB_4_AS.1_1#87e31f9f4?htil=1&amp;vaa=1&amp;vcp=1&amp;pid=6663a6653&amp;color=0,0,0&amp;vtp=1&amp;vaab=1&amp;bt=1&amp;bbb=1&amp;hb=1&amp;hs=1">
            <a:extLst>
              <a:ext uri="{FF2B5EF4-FFF2-40B4-BE49-F238E27FC236}">
                <a16:creationId xmlns:a16="http://schemas.microsoft.com/office/drawing/2014/main" id="{D4FC05CE-D896-16DF-4391-F5F039365C1B}"/>
              </a:ext>
            </a:extLst>
          </p:cNvPr>
          <p:cNvSpPr/>
          <p:nvPr/>
        </p:nvSpPr>
        <p:spPr>
          <a:xfrm>
            <a:off x="539496" y="1853501"/>
            <a:ext cx="11112011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可歌可泣，在每年的五月初五自发带上粽子，到江边悼念他，以寄托对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他的无尽哀思”可知，此处描写端午节时人们到江边悼念屈原，寄托对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屈原的哀思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①“青艾驱瘴千家乐”和④“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碧波竞舟十里欢”描写的是端午节插艾草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驱疾疫和赛龙舟等习俗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；⑤“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胜日游春欣作伴”描述的是上巳节春游风俗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逢时祭祀寄相思”描述的是清明节祭祀故人的习俗。故以上四个句子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都不合适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AS.1_1#87e31f9f4?vaa=1&amp;vcp=1&amp;pid=6663a6653&amp;color=0,0,0&amp;mp=1&amp;vtp=1&amp;vaab=1&amp;bt=1&amp;bbb=1&amp;hb=1"/>
          <p:cNvSpPr/>
          <p:nvPr/>
        </p:nvSpPr>
        <p:spPr>
          <a:xfrm>
            <a:off x="539496" y="21852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③“端午悟高尚品质”和②“江边寄无尽哀思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”表达了人们对屈原高尚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品质的崇敬和对他的祭奠和思念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。这两句符合要求。根据对联尾字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起平收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”可确定上联为③端午悟高尚品质，下联为②江边寄无尽哀思。</a:t>
            </a:r>
            <a:endParaRPr lang="en-US" altLang="zh-CN" sz="2800" dirty="0"/>
          </a:p>
        </p:txBody>
      </p:sp>
      <p:sp>
        <p:nvSpPr>
          <p:cNvPr id="3" name="QB_4_AN.1_1#87e31f9f4?vaa=1&amp;vcp=1&amp;pid=6663a6653&amp;color=0,0,0&amp;vtp=1&amp;vaab=1&amp;bbb=1"/>
          <p:cNvSpPr/>
          <p:nvPr/>
        </p:nvSpPr>
        <p:spPr>
          <a:xfrm>
            <a:off x="539496" y="42676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    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4_1#80434a47b?sp=1&amp;vaa=1&amp;vcp=1&amp;pid=6663a6653&amp;color=0,0,0&amp;vtp=1&amp;vaab=1&amp;bt=1&amp;bbb=1&amp;hb=1"/>
          <p:cNvSpPr/>
          <p:nvPr/>
        </p:nvSpPr>
        <p:spPr>
          <a:xfrm>
            <a:off x="539496" y="858552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广西人有一种天生的乐观和从容，也有让人钦佩的智慧和幽默。在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广西，要吃就吃最有味道的食物，越浓越酸越过瘾；要唱就唱最嘹亮的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山歌，越高越难越起劲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  <p:sp>
        <p:nvSpPr>
          <p:cNvPr id="3" name="QB_4_BD.4_2#80434a47b?sp=1&amp;vaa=1&amp;vcp=1&amp;pid=6663a6653&amp;color=0,0,0&amp;vtp=1&amp;vaab=1&amp;bbb=1&amp;hb=1"/>
          <p:cNvSpPr/>
          <p:nvPr/>
        </p:nvSpPr>
        <p:spPr>
          <a:xfrm>
            <a:off x="539496" y="2783808"/>
            <a:ext cx="11109960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（一）八桂食魂——米粉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广西的米粉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香气四溢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哺育了一代又一代的八桂儿女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桂林米粉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的弹滑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锅烧的酥香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酸豆角的酸爽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花生的香脆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全在嘴里扑腾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着卤水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醇香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yínɡ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绕舌尖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那一碗碗桂林米粉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有着那座城市的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山清水秀和热情欢悦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柳州的螺蛳粉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却会让人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爱憎分明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喜欢的人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4_2#80434a47b?sp=1&amp;vaa=1&amp;vcp=1&amp;pid=6663a6653&amp;color=0,0,0&amp;vtp=1&amp;vaab=1&amp;bbb=1&amp;hb=1">
            <a:extLst>
              <a:ext uri="{FF2B5EF4-FFF2-40B4-BE49-F238E27FC236}">
                <a16:creationId xmlns:a16="http://schemas.microsoft.com/office/drawing/2014/main" id="{8AE3BADB-F8C6-26F8-7270-60170DE81E71}"/>
              </a:ext>
            </a:extLst>
          </p:cNvPr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会说那股酸臭味浓香绕鼻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闻之神清气爽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食欲大增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吃上一碗螺蛳粉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酸爽无比却甘之如饴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那些异乡的心酸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伤感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都被化作了螺蛳粉里的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畅快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释然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在南宁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吃老友粉是件顺理成章的事情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老友粉的经典之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处便是它的酸辣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配料大多以酸笋和辣椒为主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浓墨重彩的老友粉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能让友人闻味而来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饱腹而去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09250681"/>
      </p:ext>
    </p:extLst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4_3#80434a47b?sp=1&amp;vaa=1&amp;vcp=1&amp;pid=6663a6653&amp;color=0,0,0&amp;mp=1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（二）八桂声韵——山歌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春光明媚的三月天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广西的山歌便嘹亮地响起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从桂北到桂南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西到桂东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每一个歌圩日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赶歌圩的人脚步轻盈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没有华丽的舞台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在婆娑的树影下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清澈的小河边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只要打开嗓子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就冒出一串清亮的歌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人们相会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欢笑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歌唱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将彼此陌生的心灵连接在一起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高山大海合奏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与时间岁月共鸣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民歌声声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流淌不息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那是来自祖先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亘古的记忆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是刻画在花山石壁上的图腾与信仰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是刘三姐的勇敢与机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是百姓口口传唱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对美好生活的向往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是对本土文化的坚守与创新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共同抒发了八桂儿女的博大情怀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4_4#80434a47b?vaa=1&amp;vcp=1&amp;pid=6663a6653&amp;color=0,0,0&amp;mp=1&amp;vtp=1&amp;vaab=1&amp;bt=1&amp;bbb=1&amp;hb=1"/>
          <p:cNvSpPr/>
          <p:nvPr/>
        </p:nvSpPr>
        <p:spPr>
          <a:xfrm>
            <a:off x="541020" y="521957"/>
            <a:ext cx="11109960" cy="57454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根据对联的要求及文段的相关提示，从以下句子中选出两组分别反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映米粉和山歌的对联，按上下联顺序填写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汤粉柔滑添糯香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垄上林间莺语脆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耳听山歌有灵犀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浓墨重彩在情味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口授乡韵无曲谱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几条粉丝皆老友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螺蛳蜷曲增鲜味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万般情谊青山存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4_13#80434a47b?vaa=1&amp;vcp=1&amp;pid=6663a6653&amp;color=0,0,0&amp;mp=1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lang="en-US" altLang="zh-CN" sz="2800" dirty="0"/>
          </a:p>
          <a:p>
            <a:pPr indent="895350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lang="en-US" altLang="zh-CN" sz="2800" dirty="0"/>
          </a:p>
          <a:p>
            <a:pPr indent="895350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61de8949.fixed?vcp=1&amp;pid=69cc42a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联</a:t>
            </a:r>
            <a:endParaRPr lang="en-US" altLang="zh-CN" sz="4000" dirty="0"/>
          </a:p>
        </p:txBody>
      </p:sp>
      <p:sp>
        <p:nvSpPr>
          <p:cNvPr id="3" name="C_3_BD#161de8949.fixed?vcp=1&amp;pid=69cc42ac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AS.1_1#80434a47b?htil=2&amp;vaa=1&amp;vcp=1&amp;pid=6663a665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194" y="854678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4_AS.1_1#80434a47b?htil=2&amp;vaa=1&amp;vcp=1&amp;pid=6663a6653&amp;color=0,0,0&amp;vtp=1&amp;vaab=1&amp;bt=1&amp;bbb=1&amp;hb=1&amp;hs=1"/>
          <p:cNvSpPr/>
          <p:nvPr/>
        </p:nvSpPr>
        <p:spPr>
          <a:xfrm>
            <a:off x="3160082" y="578612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本题考查对联的填写。根据①句中的“汤粉”，⑦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的“螺蛳”可知，这两句是描写“米粉”的对联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句中</a:t>
            </a:r>
            <a:endParaRPr lang="en-US" altLang="zh-CN" sz="2800" dirty="0"/>
          </a:p>
        </p:txBody>
      </p:sp>
      <p:sp>
        <p:nvSpPr>
          <p:cNvPr id="4" name="QB_4_AS.1_1#80434a47b?htil=2&amp;vaa=1&amp;vcp=1&amp;pid=6663a6653&amp;color=0,0,0&amp;vtp=1&amp;vaab=1&amp;bt=1&amp;bbb=1&amp;hb=1&amp;hs=1">
            <a:extLst>
              <a:ext uri="{FF2B5EF4-FFF2-40B4-BE49-F238E27FC236}">
                <a16:creationId xmlns:a16="http://schemas.microsoft.com/office/drawing/2014/main" id="{F1992251-A797-E2F7-2207-2AE558E1BBBC}"/>
              </a:ext>
            </a:extLst>
          </p:cNvPr>
          <p:cNvSpPr/>
          <p:nvPr/>
        </p:nvSpPr>
        <p:spPr>
          <a:xfrm>
            <a:off x="539496" y="1853501"/>
            <a:ext cx="11112011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“汤粉柔滑”与⑦句中的“螺蛳蜷曲”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均为主谓短语；①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句中的“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添糯香”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⑦句中的“增鲜味”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均为动宾短语；①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句中的“香”为平声，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该句为下联；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句中的“味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”为仄声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，该句为上联。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⑤句中的“口授乡韵”，③句中的“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耳听山歌” 可知，这两句是描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“山歌”的对联；⑤句中的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“口授乡韵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”与③句中的“耳听山歌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”均为动宾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⑤句中的 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无曲谱”与③句中的“有灵犀”均为动宾短语；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⑤句中的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谱”为仄声，该句为上联；③句中的“犀”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为平声，该句为下联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AN.1_1#80434a47b?vaa=1&amp;vcp=1&amp;pid=6663a6653&amp;color=0,0,0&amp;vtp=1&amp;vaab=1&amp;bt=1&amp;bbb=1&amp;hb=1"/>
          <p:cNvSpPr/>
          <p:nvPr/>
        </p:nvSpPr>
        <p:spPr>
          <a:xfrm>
            <a:off x="653796" y="1520539"/>
            <a:ext cx="5994654" cy="35848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 latinLnBrk="1">
              <a:lnSpc>
                <a:spcPts val="51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上联：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螺蛳蜷曲增鲜味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</a:t>
            </a:r>
          </a:p>
          <a:p>
            <a:pPr indent="895350" algn="l"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下联：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汤粉柔滑添糯香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山歌      上联：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口授乡韵无曲谱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</a:t>
            </a:r>
          </a:p>
          <a:p>
            <a:pPr indent="1257300" algn="l"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耳听山歌有灵犀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e2c3fa03.fixed?vcp=1&amp;pid=69cc42a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联</a:t>
            </a:r>
            <a:endParaRPr lang="en-US" altLang="zh-CN" sz="4000" dirty="0"/>
          </a:p>
        </p:txBody>
      </p:sp>
      <p:sp>
        <p:nvSpPr>
          <p:cNvPr id="3" name="C_3_BD#5e2c3fa03.fixed?vcp=1&amp;pid=69cc42ac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1_1#b7f3077d2?vaa=1&amp;vcp=1&amp;pid=5e2c3fa03&amp;color=0,0,0&amp;vtp=1&amp;vaab=1&amp;bt=1&amp;bbb=1&amp;hb=1"/>
          <p:cNvSpPr/>
          <p:nvPr/>
        </p:nvSpPr>
        <p:spPr>
          <a:xfrm>
            <a:off x="539496" y="1908638"/>
            <a:ext cx="11109960" cy="18994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7550"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同学们开展“桂林·城”宣传活动，以下是部分文案，请你阅读后完成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下面小题。从下列句子中选出一副对联，将相应的序号填到横线处，使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语段内容连贯，上下联顺序正确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4_1#b7f3077d2?vaa=1&amp;vcp=1&amp;pid=5e2c3fa03&amp;color=0,0,0&amp;mp=1&amp;vtp=1&amp;vaab=1&amp;bt=1&amp;bbb=1&amp;hb=1"/>
          <p:cNvSpPr/>
          <p:nvPr/>
        </p:nvSpPr>
        <p:spPr>
          <a:xfrm>
            <a:off x="539496" y="6318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历史文化名城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当人类文明的曙光刚刚从地平线升起时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桂林甑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皮岩已经人声鼎沸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当时间行至秦朝时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漓二水被一项名为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灵渠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的水利工程连接了起来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追溯桂林的建城史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迄今已经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前文化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瓯越文化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水利文化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佛教文化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科举文化等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再现了桂林这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片土地深沉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悲壮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欢快的历史画面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彰显桂林历史文化名城的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独特魅力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这座古城真可谓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一郡犹存王者气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一轴山水气象新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千秋风韵人文厚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千秋尚有圣贤风</a:t>
            </a:r>
            <a:endParaRPr lang="en-US" altLang="zh-CN" sz="2800" dirty="0"/>
          </a:p>
        </p:txBody>
      </p:sp>
      <p:sp>
        <p:nvSpPr>
          <p:cNvPr id="3" name="QB_4_AN.12_1#b7f3077d2.blank?vaa=1&amp;vcp=1&amp;pid=5e2c3fa03&amp;color=0,0,0&amp;vpa=5&amp;vtp=1&amp;vaab=1"/>
          <p:cNvSpPr/>
          <p:nvPr/>
        </p:nvSpPr>
        <p:spPr>
          <a:xfrm>
            <a:off x="5265199" y="378921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4" name="QB_4_AN.13_1#b7f3077d2.blank?vaa=1&amp;vcp=1&amp;pid=5e2c3fa03&amp;color=0,0,0&amp;vpa=6&amp;vtp=1&amp;vaab=1"/>
          <p:cNvSpPr/>
          <p:nvPr/>
        </p:nvSpPr>
        <p:spPr>
          <a:xfrm>
            <a:off x="6926802" y="378921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b1471f617?vcp=1&amp;pid=161de8949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512" y="1078992"/>
            <a:ext cx="10853928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1c661a2b.fixed?vcp=1&amp;pid=69cc42ac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联</a:t>
            </a:r>
            <a:endParaRPr lang="en-US" altLang="zh-CN" sz="4000" dirty="0"/>
          </a:p>
        </p:txBody>
      </p:sp>
      <p:sp>
        <p:nvSpPr>
          <p:cNvPr id="3" name="C_3_BD#51c661a2b.fixed?vcp=1&amp;pid=69cc42ac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ad43736f7?sp=1&amp;vcp=1&amp;pid=51c661a2b&amp;color=0,0,0&amp;vtp=1&amp;vaab=1&amp;bt=1&amp;bbb=1"/>
          <p:cNvSpPr/>
          <p:nvPr/>
        </p:nvSpPr>
        <p:spPr>
          <a:xfrm>
            <a:off x="539496" y="373425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对联的特点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1.字数相等，词性相同。上下联字数一样，同一位置的词或短语词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性应相同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2.结构相称，节奏相应。上下联的句式结构应尽可能相同，如主谓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结构对主谓结构、动宾结构对动宾结构等，这样上下联的停顿才能一致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从而节奏相对应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3.平仄相谐，内容相关。一般不要求上下联每个字的平仄都相对，但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尾字的平仄一定要相对，且上联为仄声（现代汉语中的第三、第四声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下联为平声（现代汉语中的第一、第二声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上下联内容要相关，可以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内容相近或相反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32f0b5ae?vcp=1&amp;pid=51c661a2b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C_5_BD#0d9e48ce8?sp=1&amp;vcp=1&amp;pid=f32f0b5ae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（一）拟写对联的方法</a:t>
            </a:r>
            <a:endParaRPr lang="en-US" altLang="zh-CN" sz="3000" dirty="0"/>
          </a:p>
        </p:txBody>
      </p:sp>
      <p:sp>
        <p:nvSpPr>
          <p:cNvPr id="4" name="P_6_BD#b152e5d6a?vcp=1&amp;pid=0d9e48ce8&amp;color=0,0,0&amp;vtp=1&amp;vaab=1&amp;bbb=1&amp;hb=1"/>
          <p:cNvSpPr/>
          <p:nvPr/>
        </p:nvSpPr>
        <p:spPr>
          <a:xfrm>
            <a:off x="539496" y="194212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拟写对联，要求考生对对联有一定的了解，懂得对联的相关知识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并能够进行正确仿写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1.读懂题目要求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例如广西北部湾经济区某年中考卷考查拟写对联，要求写我国历史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上的巾帼英雄，考生可以以题目中的花木兰作为主人公，也可以考虑其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他的女性英雄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152e5d6a?sp=1&amp;vcp=1&amp;pid=0d9e48ce8&amp;color=0,0,0&amp;vtp=1&amp;vaab=1&amp;bt=1&amp;bbb=1"/>
          <p:cNvSpPr/>
          <p:nvPr/>
        </p:nvSpPr>
        <p:spPr>
          <a:xfrm>
            <a:off x="539496" y="42105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2.仔细分析上（下）联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分析上（下）联的方法步骤是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：（1）划节奏；（2）定词性；（3）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明内容。例如，广西北部湾经济区某年中考卷的对联题分别给出了两联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二选一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），“能文能武迎挑战”与“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苏武牧羊不辱臣子使命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按步骤分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析如下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。（1）划节奏:①</a:t>
            </a:r>
            <a:r>
              <a:rPr kumimoji="0" lang="en-US" altLang="zh-CN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/迎/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挑战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苏武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牧羊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臣子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。（2）定词性：①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能文能武（四字动词性短语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迎（单字动词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）/挑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战（二字名词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苏武（二字名词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牧羊（二字动宾短语，动+名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）/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不辱（二字动词否定形式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臣子使命（四字偏正短语，名词性短语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（3）明内容：①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有某种能力或素质做某事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某个人做了某事达到某种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目的（达成某种意义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152e5d6a?sp=1&amp;vcp=1&amp;pid=0d9e48ce8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3.准确仿写上（下）联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对联要求上下联字数相等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，平仄相对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，对应位置的词或短语的词性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。上（下）联的内容应尽量在给出的材料中选取，写完上（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联之后还要根据对联的相关知识逐一进行检查，尤其是注意最后一个字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的平仄需要符合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“仄起平收”的原则。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ad8c3081?sp=1&amp;vcp=1&amp;pid=f32f0b5ae&amp;color=0,0,0&amp;vtp=1&amp;vaab=1&amp;bt=1&amp;bbb=1"/>
          <p:cNvSpPr/>
          <p:nvPr/>
        </p:nvSpPr>
        <p:spPr>
          <a:xfrm>
            <a:off x="796671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（二）对联配对题解题方法</a:t>
            </a:r>
            <a:endParaRPr lang="en-US" altLang="zh-CN" sz="3000" dirty="0"/>
          </a:p>
        </p:txBody>
      </p:sp>
      <p:sp>
        <p:nvSpPr>
          <p:cNvPr id="3" name="P_6_BD#2c9b60aa6?sp=1&amp;vcp=1&amp;pid=dad8c3081&amp;color=0,0,0&amp;vtp=1&amp;vaab=1&amp;bbb=1"/>
          <p:cNvSpPr/>
          <p:nvPr/>
        </p:nvSpPr>
        <p:spPr>
          <a:xfrm>
            <a:off x="796671" y="123346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1.看内容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。上下联的内容应该有关联。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2.看结构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。上下联的字数相等，结构相称。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3.看词性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。上下联同一位置的词或短语一般都具有相同的词性，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如名词对名词等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4.看平仄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。上下联一般都是平仄相对的。尤其要注意尾字要“仄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起平收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933</Words>
  <Application>Microsoft Office PowerPoint</Application>
  <PresentationFormat>宽屏</PresentationFormat>
  <Paragraphs>161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 (正文)</vt:lpstr>
      <vt:lpstr>华文隶书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8</cp:revision>
  <dcterms:created xsi:type="dcterms:W3CDTF">2024-11-21T12:56:18Z</dcterms:created>
  <dcterms:modified xsi:type="dcterms:W3CDTF">2025-07-24T03:48:45Z</dcterms:modified>
  <cp:category/>
  <cp:contentStatus/>
</cp:coreProperties>
</file>