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6" r:id="rId3"/>
    <p:sldId id="287" r:id="rId4"/>
    <p:sldId id="288" r:id="rId5"/>
    <p:sldId id="289" r:id="rId6"/>
    <p:sldId id="290" r:id="rId7"/>
    <p:sldId id="292" r:id="rId8"/>
    <p:sldId id="293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2343150"/>
            <a:ext cx="6565265" cy="21717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61105" y="35147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0040" y="35147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74230" y="35147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46245" y="38703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82260" y="38595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51115" y="38595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749675" y="41414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920740" y="41681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115175" y="41783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2070735"/>
            <a:ext cx="6565265" cy="2715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665980" y="25787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62700" y="25787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61640" y="34055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48580" y="34055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掠</a:t>
            </a:r>
            <a:endParaRPr 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80125" y="34055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偶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86455" y="42938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2893695"/>
            <a:ext cx="6565265" cy="10699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299460" y="3184525"/>
            <a:ext cx="15595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千条万条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308985" y="3578225"/>
            <a:ext cx="22675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光彩夺目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02860" y="3251200"/>
            <a:ext cx="121094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烂漫无比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12385" y="3491230"/>
            <a:ext cx="15500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旷亮无比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15785" y="3219450"/>
            <a:ext cx="14039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伶俐可爱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925310" y="3491230"/>
            <a:ext cx="14820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波光粼粼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1837690"/>
            <a:ext cx="6565265" cy="31819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71110" y="3044825"/>
            <a:ext cx="12312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细雨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13830" y="3044825"/>
            <a:ext cx="12312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花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85050" y="3044825"/>
            <a:ext cx="12312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草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71815" y="3044825"/>
            <a:ext cx="12312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叶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06340" y="3351530"/>
            <a:ext cx="12312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比喻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14720" y="3361055"/>
            <a:ext cx="12312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 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拟人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051175" y="3667760"/>
            <a:ext cx="12312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生机勃勃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72155" y="4304030"/>
            <a:ext cx="534416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示例：春雨滋润着大地，柳条儿长满了嫩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芽，各色野花开满山坡，小草也睡醒了，从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土地里探出头来。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2468880"/>
            <a:ext cx="6341110" cy="192024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62445" y="3256915"/>
            <a:ext cx="12312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春光燕子图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46880" y="3829685"/>
            <a:ext cx="12312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燕子飞行图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24345" y="3791585"/>
            <a:ext cx="123126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燕子休息图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1252855"/>
            <a:ext cx="6341110" cy="43522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310630" y="30410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7080" y="30168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61275" y="3700780"/>
            <a:ext cx="2743200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斜飞</a:t>
            </a:r>
            <a:r>
              <a:rPr lang="en-US" altLang="zh-CN" sz="14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、飞到</a:t>
            </a:r>
            <a:r>
              <a:rPr lang="en-US" altLang="zh-CN" sz="14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、横掠</a:t>
            </a:r>
            <a:r>
              <a:rPr lang="en-US" altLang="zh-CN" sz="14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、沾</a:t>
            </a:r>
            <a:endParaRPr lang="zh-CN" altLang="en-US" sz="1400">
              <a:solidFill>
                <a:srgbClr val="F0127D"/>
              </a:solidFill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602220" y="3997960"/>
            <a:ext cx="14039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轻盈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74340" y="4304030"/>
            <a:ext cx="14039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迅捷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18125" y="4921250"/>
            <a:ext cx="15754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谁家新燕啄春泥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334000" y="5234305"/>
            <a:ext cx="15881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似曾相识燕归来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9" grpId="0"/>
      <p:bldP spid="9" grpId="1"/>
      <p:bldP spid="8" grpId="0"/>
      <p:bldP spid="8" grpId="1"/>
      <p:bldP spid="10" grpId="0"/>
      <p:bldP spid="10" grpId="1"/>
      <p:bldP spid="11" grpId="0"/>
      <p:bldP spid="11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2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1977390"/>
            <a:ext cx="6341110" cy="290322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123690" y="3774440"/>
            <a:ext cx="14039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柔软洁白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31280" y="3764915"/>
            <a:ext cx="14039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乌黑明亮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723890" y="4066540"/>
            <a:ext cx="14039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圆润可爱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27880" y="4414520"/>
            <a:ext cx="14039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憨态可掬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7" grpId="0"/>
      <p:bldP spid="7" grpId="1"/>
      <p:bldP spid="8" grpId="0"/>
      <p:bldP spid="8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205</Words>
  <Application>WPS 演示</Application>
  <PresentationFormat>宽屏</PresentationFormat>
  <Paragraphs>87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176</cp:revision>
  <dcterms:created xsi:type="dcterms:W3CDTF">2019-06-19T02:08:00Z</dcterms:created>
  <dcterms:modified xsi:type="dcterms:W3CDTF">2025-02-06T11:31:54Z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