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165" y="1115060"/>
            <a:ext cx="10298430" cy="4758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70525" y="54130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6210" y="4566285"/>
            <a:ext cx="6115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4930" y="4566285"/>
            <a:ext cx="8470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6985" y="4566285"/>
            <a:ext cx="5073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1530" y="3738245"/>
            <a:ext cx="129667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490345"/>
            <a:ext cx="10214610" cy="2054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6400" y="2306320"/>
            <a:ext cx="4966335" cy="1122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AB=AC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，所以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∠B=∠C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又因为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∠B+∠1+∠3=∠C+∠2+∠4=180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∠1=∠2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，所以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∠3=∠4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1490345"/>
            <a:ext cx="10452735" cy="2027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6085" y="2377440"/>
            <a:ext cx="4236720" cy="12058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∠1=∠3=180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∠2=90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endParaRPr lang="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" y="1490345"/>
            <a:ext cx="10236835" cy="2596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6400" y="2783840"/>
            <a:ext cx="3662045" cy="7175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小货车：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5+7)=8(t)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大货车：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2=20(t)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830" y="1068070"/>
            <a:ext cx="9982835" cy="3148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8140" y="2450465"/>
            <a:ext cx="5967730" cy="1054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∠1+∠2+∠3+∠4=(∠2+∠3)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 180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-68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endParaRPr lang="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∠2+∠3=112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2=56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∠BOC=180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-56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=124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°</a:t>
            </a:r>
            <a:endParaRPr lang="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演示</Application>
  <PresentationFormat>宽屏</PresentationFormat>
  <Paragraphs>21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2025-02-12T13:49:03Z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