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14" r:id="rId41"/>
    <p:sldId id="297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9E227-0857-A578-9A37-CA9C3A53C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741C49-0E64-4DC4-3FAC-7891880BFF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A61743-A34E-2BDD-999E-E0D42A1470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662C64-1562-333D-DECB-50E65B4285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6330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1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1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1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1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ea70a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D3BD131-4217-43F8-9B78-1C1536F6C1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11~12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ea70a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FEA15A8-97E4-4C3C-992D-708148BA5F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732d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fbb1c6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dbe246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5423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e0f9409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b732d77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cfbb1c6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dbe246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d5423d9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fe0f9409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11~12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ea70a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A698BFF-25F1-482B-BCE5-B9003C24302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732d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fbb1c6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dbe246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5423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e0f9409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b732d77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cfbb1c6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dbe246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d5423d9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fe0f9409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11~12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5269B87-F2DB-0190-2D2C-00FC0CA6CCF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E09D62E-0881-401A-A4DD-CD704E59D7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4D003A6-4FF8-478C-B691-1A1CF4C8E9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732d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fbb1c6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dbe246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5423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e0f9409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b732d77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cfbb1c6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dbe246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d5423d9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fe0f9409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D761904-4B56-4907-B751-35C0E59155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732d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fbb1c6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dbe2469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5423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e0f9409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cb732d77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cfbb1c6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dbe24693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d5423d9d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fe0f9409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636ef07?vcp=1&amp;pid=95f261a0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35_1#717536fbc?vaa=1&amp;vcp=1&amp;pid=d1636ef07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.）外国的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.）外国人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.）个人的；私人的→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.）有礼貌的→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.）不礼貌的；粗鲁的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（反义词）→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.）有礼貌地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.）吵闹的→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.）噪声</a:t>
            </a:r>
            <a:endParaRPr lang="en-US" altLang="zh-CN" sz="2800" dirty="0"/>
          </a:p>
        </p:txBody>
      </p:sp>
      <p:sp>
        <p:nvSpPr>
          <p:cNvPr id="4" name="QB_7_AN.1_1#717536fbc.blank?vaa=1&amp;vcp=1&amp;pid=d1636ef07&amp;color=0,0,0&amp;vpa=20&amp;vtp=1&amp;vaab=1&amp;bbb=1"/>
          <p:cNvSpPr/>
          <p:nvPr/>
        </p:nvSpPr>
        <p:spPr>
          <a:xfrm>
            <a:off x="4850352" y="1220315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foreigner</a:t>
            </a:r>
            <a:endParaRPr lang="en-US" altLang="zh-CN" sz="2800" dirty="0"/>
          </a:p>
        </p:txBody>
      </p:sp>
      <p:sp>
        <p:nvSpPr>
          <p:cNvPr id="6" name="QB_7_AN.2_1#717536fbc.blank?vaa=1&amp;vcp=1&amp;pid=d1636ef07&amp;color=0,0,0&amp;vpa=21&amp;vtp=1&amp;vaab=1&amp;bbb=1"/>
          <p:cNvSpPr/>
          <p:nvPr/>
        </p:nvSpPr>
        <p:spPr>
          <a:xfrm>
            <a:off x="6448964" y="1868015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8" name="QB_7_AN.3_1#717536fbc.blank?vaa=1&amp;vcp=1&amp;pid=d1636ef07&amp;color=0,0,0&amp;vpa=22&amp;vtp=1&amp;vaab=1&amp;bbb=1"/>
          <p:cNvSpPr/>
          <p:nvPr/>
        </p:nvSpPr>
        <p:spPr>
          <a:xfrm>
            <a:off x="4961477" y="2515715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impolite</a:t>
            </a:r>
            <a:endParaRPr lang="en-US" altLang="zh-CN" sz="2800" dirty="0"/>
          </a:p>
        </p:txBody>
      </p:sp>
      <p:sp>
        <p:nvSpPr>
          <p:cNvPr id="9" name="QB_7_AN.4_1#717536fbc.blank?vaa=1&amp;vcp=1&amp;pid=d1636ef07&amp;color=0,0,0&amp;vpa=23&amp;vtp=1&amp;vaab=1&amp;bbb=1"/>
          <p:cNvSpPr/>
          <p:nvPr/>
        </p:nvSpPr>
        <p:spPr>
          <a:xfrm>
            <a:off x="2861214" y="3163415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politely</a:t>
            </a:r>
            <a:endParaRPr lang="en-US" altLang="zh-CN" sz="2800" dirty="0"/>
          </a:p>
        </p:txBody>
      </p:sp>
      <p:sp>
        <p:nvSpPr>
          <p:cNvPr id="11" name="QB_7_AN.43_1#717536fbc.blank?vaa=1&amp;vcp=1&amp;pid=d1636ef07&amp;color=0,0,0&amp;vpa=24&amp;vtp=1&amp;vaab=1&amp;bbb=1"/>
          <p:cNvSpPr/>
          <p:nvPr/>
        </p:nvSpPr>
        <p:spPr>
          <a:xfrm>
            <a:off x="4605877" y="3802860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1#94d5a951b?vaa=1&amp;vcp=1&amp;pid=d1636ef07&amp;color=0,0,0&amp;mp=1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.）西方国家的；欧美的；西方的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西方；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；西方国家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.）西方人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.）老的，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岁的→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.）更老的（强调年龄更大）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.）年长的（强调辈分）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.）完美的→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.）完美地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.）悲伤的；悲痛的→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.）悲伤；悲痛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.）缓慢的；迟缓的→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.）缓慢地；迟缓地</a:t>
            </a:r>
            <a:endParaRPr lang="en-US" altLang="zh-CN" sz="2800" dirty="0"/>
          </a:p>
        </p:txBody>
      </p:sp>
      <p:sp>
        <p:nvSpPr>
          <p:cNvPr id="3" name="QB_7_AN.1_1#94d5a951b.blank?vaa=1&amp;vcp=1&amp;pid=d1636ef07&amp;color=0,0,0&amp;mp=1&amp;vpa=25&amp;vtp=1&amp;vaab=1&amp;bbb=1"/>
          <p:cNvSpPr/>
          <p:nvPr/>
        </p:nvSpPr>
        <p:spPr>
          <a:xfrm>
            <a:off x="8508080" y="121383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</a:t>
            </a:r>
            <a:endParaRPr lang="en-US" altLang="zh-CN" sz="2800" dirty="0"/>
          </a:p>
        </p:txBody>
      </p:sp>
      <p:sp>
        <p:nvSpPr>
          <p:cNvPr id="4" name="QB_7_AN.2_1#94d5a951b.blank?vaa=1&amp;vcp=1&amp;pid=d1636ef07&amp;color=0,0,0&amp;mp=1&amp;vpa=26&amp;vtp=1&amp;vaab=1&amp;bbb=1"/>
          <p:cNvSpPr/>
          <p:nvPr/>
        </p:nvSpPr>
        <p:spPr>
          <a:xfrm>
            <a:off x="3572415" y="1861534"/>
            <a:ext cx="168922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Westerner</a:t>
            </a:r>
            <a:endParaRPr lang="en-US" altLang="zh-CN" sz="2800" dirty="0"/>
          </a:p>
        </p:txBody>
      </p:sp>
      <p:sp>
        <p:nvSpPr>
          <p:cNvPr id="6" name="QB_7_AN.3_1#94d5a951b.blank?vaa=1&amp;vcp=1&amp;pid=d1636ef07&amp;color=0,0,0&amp;vpa=27&amp;vtp=1&amp;vaab=1&amp;bbb=1"/>
          <p:cNvSpPr/>
          <p:nvPr/>
        </p:nvSpPr>
        <p:spPr>
          <a:xfrm>
            <a:off x="5725065" y="2509234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older</a:t>
            </a:r>
            <a:endParaRPr lang="en-US" altLang="zh-CN" sz="2800" dirty="0"/>
          </a:p>
        </p:txBody>
      </p:sp>
      <p:sp>
        <p:nvSpPr>
          <p:cNvPr id="7" name="QB_7_AN.4_1#94d5a951b.blank?vaa=1&amp;vcp=1&amp;pid=d1636ef07&amp;color=0,0,0&amp;vpa=28&amp;vtp=1&amp;vaab=1&amp;bbb=1"/>
          <p:cNvSpPr/>
          <p:nvPr/>
        </p:nvSpPr>
        <p:spPr>
          <a:xfrm>
            <a:off x="1083215" y="315693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</a:t>
            </a:r>
            <a:endParaRPr lang="en-US" altLang="zh-CN" sz="2800" dirty="0"/>
          </a:p>
        </p:txBody>
      </p:sp>
      <p:sp>
        <p:nvSpPr>
          <p:cNvPr id="9" name="QB_7_AN.5_1#94d5a951b.blank?vaa=1&amp;vcp=1&amp;pid=d1636ef07&amp;color=0,0,0&amp;vpa=29&amp;vtp=1&amp;vaab=1&amp;bbb=1"/>
          <p:cNvSpPr/>
          <p:nvPr/>
        </p:nvSpPr>
        <p:spPr>
          <a:xfrm>
            <a:off x="4834477" y="3791934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perfectly</a:t>
            </a:r>
            <a:endParaRPr lang="en-US" altLang="zh-CN" sz="2800" dirty="0"/>
          </a:p>
        </p:txBody>
      </p:sp>
      <p:sp>
        <p:nvSpPr>
          <p:cNvPr id="11" name="QB_7_AN.6_1#94d5a951b.blank?vaa=1&amp;vcp=1&amp;pid=d1636ef07&amp;color=0,0,0&amp;vpa=30&amp;vtp=1&amp;vaab=1&amp;bbb=1"/>
          <p:cNvSpPr/>
          <p:nvPr/>
        </p:nvSpPr>
        <p:spPr>
          <a:xfrm>
            <a:off x="5744115" y="4452334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sadness</a:t>
            </a:r>
            <a:endParaRPr lang="en-US" altLang="zh-CN" sz="2800" dirty="0"/>
          </a:p>
        </p:txBody>
      </p:sp>
      <p:sp>
        <p:nvSpPr>
          <p:cNvPr id="13" name="QB_7_AN.55_1#94d5a951b.blank?vaa=1&amp;vcp=1&amp;pid=d1636ef07&amp;color=0,0,0&amp;vpa=31&amp;vtp=1&amp;vaab=1&amp;bbb=1"/>
          <p:cNvSpPr/>
          <p:nvPr/>
        </p:nvSpPr>
        <p:spPr>
          <a:xfrm>
            <a:off x="5917152" y="5066379"/>
            <a:ext cx="1206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fccaa7cc?vcp=1&amp;pid=0cfbb1c6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289bbc98b?vcp=1&amp;pid=dfccaa7cc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4" name="QB_7_BD.56_1#f9b26cf5d?vaa=1&amp;vcp=1&amp;pid=289bbc98b&amp;color=0,0,0&amp;vtp=1&amp;vaab=1&amp;bbb=1"/>
          <p:cNvSpPr/>
          <p:nvPr/>
        </p:nvSpPr>
        <p:spPr>
          <a:xfrm>
            <a:off x="539496" y="198168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握手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互相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臂挽臂地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5" name="QB_7_AN.1_1#f9b26cf5d.blank?vaa=1&amp;vcp=1&amp;pid=289bbc98b&amp;color=0,0,0&amp;vpa=32&amp;vtp=1&amp;vaab=1&amp;bbb=1"/>
          <p:cNvSpPr/>
          <p:nvPr/>
        </p:nvSpPr>
        <p:spPr>
          <a:xfrm>
            <a:off x="1515014" y="1951200"/>
            <a:ext cx="2073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endParaRPr lang="en-US" altLang="zh-CN" sz="2800" dirty="0"/>
          </a:p>
        </p:txBody>
      </p:sp>
      <p:sp>
        <p:nvSpPr>
          <p:cNvPr id="7" name="QB_7_AN.2_1#f9b26cf5d.blank?vaa=1&amp;vcp=1&amp;pid=289bbc98b&amp;color=0,0,0&amp;vpa=33&amp;vtp=1&amp;vaab=1&amp;bbb=1"/>
          <p:cNvSpPr/>
          <p:nvPr/>
        </p:nvSpPr>
        <p:spPr>
          <a:xfrm>
            <a:off x="1464215" y="2598900"/>
            <a:ext cx="18161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9" name="QB_7_AN.3_1#f9b26cf5d.blank?vaa=1&amp;vcp=1&amp;pid=289bbc98b&amp;color=0,0,0&amp;vpa=34&amp;vtp=1&amp;vaab=1&amp;bbb=1"/>
          <p:cNvSpPr/>
          <p:nvPr/>
        </p:nvSpPr>
        <p:spPr>
          <a:xfrm>
            <a:off x="2188114" y="3246600"/>
            <a:ext cx="1441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7_AN.4_1#f9b26cf5d.blank?vaa=1&amp;vcp=1&amp;pid=289bbc98b&amp;color=0,0,0&amp;vpa=35&amp;vtp=1&amp;vaab=1&amp;bbb=1"/>
          <p:cNvSpPr/>
          <p:nvPr/>
        </p:nvSpPr>
        <p:spPr>
          <a:xfrm>
            <a:off x="1845214" y="3894300"/>
            <a:ext cx="2667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endParaRPr lang="en-US" altLang="zh-CN" sz="2800" dirty="0"/>
          </a:p>
        </p:txBody>
      </p:sp>
      <p:sp>
        <p:nvSpPr>
          <p:cNvPr id="13" name="QB_7_AN.65_1#f9b26cf5d.blank?vaa=1&amp;vcp=1&amp;pid=289bbc98b&amp;color=0,0,0&amp;vpa=36&amp;vtp=1&amp;vaab=1&amp;bbb=1"/>
          <p:cNvSpPr/>
          <p:nvPr/>
        </p:nvSpPr>
        <p:spPr>
          <a:xfrm>
            <a:off x="2175414" y="4521045"/>
            <a:ext cx="1995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6_1#035e6695e?vaa=1&amp;vcp=1&amp;pid=289bbc98b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一点也不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挥手说再见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事实上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要按时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B_7_AN.1_1#035e6695e.blank?vaa=1&amp;vcp=1&amp;pid=289bbc98b&amp;color=0,0,0&amp;vpa=37&amp;vtp=1&amp;vaab=1&amp;bbb=1"/>
          <p:cNvSpPr/>
          <p:nvPr/>
        </p:nvSpPr>
        <p:spPr>
          <a:xfrm>
            <a:off x="1845214" y="1533874"/>
            <a:ext cx="2667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endParaRPr lang="en-US" altLang="zh-CN" sz="2800" dirty="0"/>
          </a:p>
        </p:txBody>
      </p:sp>
      <p:sp>
        <p:nvSpPr>
          <p:cNvPr id="5" name="QB_7_AN.2_1#035e6695e.blank?vaa=1&amp;vcp=1&amp;pid=289bbc98b&amp;color=0,0,0&amp;vpa=38&amp;vtp=1&amp;vaab=1&amp;bbb=1"/>
          <p:cNvSpPr/>
          <p:nvPr/>
        </p:nvSpPr>
        <p:spPr>
          <a:xfrm>
            <a:off x="1476915" y="2168874"/>
            <a:ext cx="1974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7" name="QB_7_AN.3_1#035e6695e.blank?vaa=1&amp;vcp=1&amp;pid=289bbc98b&amp;color=0,0,0&amp;vpa=39&amp;vtp=1&amp;vaab=1&amp;bbb=1"/>
          <p:cNvSpPr/>
          <p:nvPr/>
        </p:nvSpPr>
        <p:spPr>
          <a:xfrm>
            <a:off x="2238914" y="2829274"/>
            <a:ext cx="1677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9" name="QB_7_AN.4_1#035e6695e.blank?vaa=1&amp;vcp=1&amp;pid=289bbc98b&amp;color=0,0,0&amp;vpa=40&amp;vtp=1&amp;vaab=1&amp;bbb=1"/>
          <p:cNvSpPr/>
          <p:nvPr/>
        </p:nvSpPr>
        <p:spPr>
          <a:xfrm>
            <a:off x="2569114" y="3464274"/>
            <a:ext cx="35147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goodbye</a:t>
            </a:r>
            <a:endParaRPr lang="en-US" altLang="zh-CN" sz="2800" dirty="0"/>
          </a:p>
        </p:txBody>
      </p:sp>
      <p:sp>
        <p:nvSpPr>
          <p:cNvPr id="11" name="QB_7_AN.5_1#035e6695e.blank?vaa=1&amp;vcp=1&amp;pid=289bbc98b&amp;color=0,0,0&amp;vpa=41&amp;vtp=1&amp;vaab=1&amp;bbb=1"/>
          <p:cNvSpPr/>
          <p:nvPr/>
        </p:nvSpPr>
        <p:spPr>
          <a:xfrm>
            <a:off x="2023014" y="4124674"/>
            <a:ext cx="1244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endParaRPr lang="en-US" altLang="zh-CN" sz="2800" dirty="0"/>
          </a:p>
        </p:txBody>
      </p:sp>
      <p:sp>
        <p:nvSpPr>
          <p:cNvPr id="13" name="QB_7_AN.77_1#035e6695e.blank?vaa=1&amp;vcp=1&amp;pid=289bbc98b&amp;color=0,0,0&amp;vpa=42&amp;vtp=1&amp;vaab=1&amp;bbb=1"/>
          <p:cNvSpPr/>
          <p:nvPr/>
        </p:nvSpPr>
        <p:spPr>
          <a:xfrm>
            <a:off x="2003394" y="4751419"/>
            <a:ext cx="193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7563ad1?vcp=1&amp;pid=dfccaa7c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7_BD.78_1#a285ec801?vaa=1&amp;vcp=1&amp;pid=ff7563ad1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穿过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摇滚乐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的中心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</p:txBody>
      </p:sp>
      <p:sp>
        <p:nvSpPr>
          <p:cNvPr id="4" name="QB_7_AN.1_1#a285ec801.blank?vaa=1&amp;vcp=1&amp;pid=ff7563ad1&amp;color=0,0,0&amp;vpa=43&amp;vtp=1&amp;vaab=1&amp;bbb=1"/>
          <p:cNvSpPr/>
          <p:nvPr/>
        </p:nvSpPr>
        <p:spPr>
          <a:xfrm>
            <a:off x="1515014" y="1220315"/>
            <a:ext cx="18986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6" name="QB_7_AN.2_1#a285ec801.blank?vaa=1&amp;vcp=1&amp;pid=ff7563ad1&amp;color=0,0,0&amp;vpa=44&amp;vtp=1&amp;vaab=1&amp;bbb=1"/>
          <p:cNvSpPr/>
          <p:nvPr/>
        </p:nvSpPr>
        <p:spPr>
          <a:xfrm>
            <a:off x="2238914" y="1880715"/>
            <a:ext cx="1522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7_AN.3_1#a285ec801.blank?vaa=1&amp;vcp=1&amp;pid=ff7563ad1&amp;color=0,0,0&amp;vpa=45&amp;vtp=1&amp;vaab=1&amp;bbb=1"/>
          <p:cNvSpPr/>
          <p:nvPr/>
        </p:nvSpPr>
        <p:spPr>
          <a:xfrm>
            <a:off x="1857914" y="2528415"/>
            <a:ext cx="1916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endParaRPr lang="en-US" altLang="zh-CN" sz="2800" dirty="0"/>
          </a:p>
        </p:txBody>
      </p:sp>
      <p:sp>
        <p:nvSpPr>
          <p:cNvPr id="10" name="QB_7_AN.4_1#a285ec801.blank?vaa=1&amp;vcp=1&amp;pid=ff7563ad1&amp;color=0,0,0&amp;vpa=46&amp;vtp=1&amp;vaab=1&amp;bbb=1"/>
          <p:cNvSpPr/>
          <p:nvPr/>
        </p:nvSpPr>
        <p:spPr>
          <a:xfrm>
            <a:off x="1883314" y="3176115"/>
            <a:ext cx="16795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12" name="QB_7_AN.87_1#a285ec801.blank?vaa=1&amp;vcp=1&amp;pid=ff7563ad1&amp;color=0,0,0&amp;vpa=47&amp;vtp=1&amp;vaab=1&amp;bbb=1"/>
          <p:cNvSpPr/>
          <p:nvPr/>
        </p:nvSpPr>
        <p:spPr>
          <a:xfrm>
            <a:off x="2912014" y="3802860"/>
            <a:ext cx="2665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8_1#2076774f0?vaa=1&amp;vcp=1&amp;pid=ff7563ad1&amp;color=0,0,0&amp;mp=1&amp;vtp=1&amp;vaab=1&amp;bt=1&amp;bb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18世纪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带某人参观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举行音乐会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</p:txBody>
      </p:sp>
      <p:sp>
        <p:nvSpPr>
          <p:cNvPr id="3" name="QB_7_AN.1_1#2076774f0.blank?vaa=1&amp;vcp=1&amp;pid=ff7563ad1&amp;color=0,0,0&amp;mp=1&amp;vpa=48&amp;vtp=1&amp;vaab=1&amp;bbb=1"/>
          <p:cNvSpPr/>
          <p:nvPr/>
        </p:nvSpPr>
        <p:spPr>
          <a:xfrm>
            <a:off x="2213514" y="2167604"/>
            <a:ext cx="4044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eighteenth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</a:t>
            </a:r>
            <a:endParaRPr lang="en-US" altLang="zh-CN" sz="2800" dirty="0"/>
          </a:p>
        </p:txBody>
      </p:sp>
      <p:sp>
        <p:nvSpPr>
          <p:cNvPr id="5" name="QB_7_AN.2_1#2076774f0.blank?vaa=1&amp;vcp=1&amp;pid=ff7563ad1&amp;color=0,0,0&amp;vpa=49&amp;vtp=1&amp;vaab=1&amp;bbb=1"/>
          <p:cNvSpPr/>
          <p:nvPr/>
        </p:nvSpPr>
        <p:spPr>
          <a:xfrm>
            <a:off x="2581814" y="2828004"/>
            <a:ext cx="2597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7" name="QB_7_AN.3_1#2076774f0.blank?vaa=1&amp;vcp=1&amp;pid=ff7563ad1&amp;color=0,0,0&amp;vpa=50&amp;vtp=1&amp;vaab=1&amp;bbb=1"/>
          <p:cNvSpPr/>
          <p:nvPr/>
        </p:nvSpPr>
        <p:spPr>
          <a:xfrm>
            <a:off x="2594514" y="3463004"/>
            <a:ext cx="2230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concerts</a:t>
            </a:r>
            <a:endParaRPr lang="en-US" altLang="zh-CN" sz="2800" dirty="0"/>
          </a:p>
        </p:txBody>
      </p:sp>
      <p:sp>
        <p:nvSpPr>
          <p:cNvPr id="9" name="QB_7_AN.95_1#2076774f0.blank?vaa=1&amp;vcp=1&amp;pid=ff7563ad1&amp;color=0,0,0&amp;vpa=51&amp;vtp=1&amp;vaab=1&amp;bbb=1"/>
          <p:cNvSpPr/>
          <p:nvPr/>
        </p:nvSpPr>
        <p:spPr>
          <a:xfrm>
            <a:off x="1476915" y="4102449"/>
            <a:ext cx="2682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49cfe87?vcp=1&amp;pid=0cfbb1c6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472c8da2c?vcp=1&amp;pid=7549cfe87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4" name="QB_7_BD.96_1#e01c63383?vaa=1&amp;vcp=1&amp;pid=472c8da2c&amp;color=0,0,0&amp;vtp=1&amp;vaab=1&amp;bbb=1"/>
          <p:cNvSpPr/>
          <p:nvPr/>
        </p:nvSpPr>
        <p:spPr>
          <a:xfrm>
            <a:off x="539496" y="19902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that?（P66）我要如何做？</a:t>
            </a:r>
            <a:endParaRPr lang="en-US" altLang="zh-CN" sz="2800" dirty="0"/>
          </a:p>
        </p:txBody>
      </p:sp>
      <p:sp>
        <p:nvSpPr>
          <p:cNvPr id="5" name="QB_7_AN.1_1#e01c63383.blank?vaa=1&amp;vcp=1&amp;pid=472c8da2c&amp;color=0,0,0&amp;vpa=52&amp;vtp=1&amp;vaab=1&amp;bbb=1"/>
          <p:cNvSpPr/>
          <p:nvPr/>
        </p:nvSpPr>
        <p:spPr>
          <a:xfrm>
            <a:off x="829215" y="1938765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6" name="QB_7_AN.2_1#e01c63383.blank?vaa=1&amp;vcp=1&amp;pid=472c8da2c&amp;color=0,0,0&amp;vpa=53&amp;vtp=1&amp;vaab=1&amp;bbb=1"/>
          <p:cNvSpPr/>
          <p:nvPr/>
        </p:nvSpPr>
        <p:spPr>
          <a:xfrm>
            <a:off x="2891378" y="193876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7" name="QB_7_BD.99_1#4d37109bb?sp=1&amp;vaa=1&amp;vcp=1&amp;pid=472c8da2c&amp;color=0,0,0&amp;vtp=1&amp;vaab=1&amp;bbb=1&amp;hb=1"/>
          <p:cNvSpPr/>
          <p:nvPr/>
        </p:nvSpPr>
        <p:spPr>
          <a:xfrm>
            <a:off x="539496" y="262303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Russia,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，在俄罗斯，人们通常亲吻面颊三次：左、右、左。</a:t>
            </a:r>
            <a:endParaRPr lang="en-US" altLang="zh-CN" sz="2800" dirty="0"/>
          </a:p>
        </p:txBody>
      </p:sp>
      <p:sp>
        <p:nvSpPr>
          <p:cNvPr id="8" name="QB_7_AN.100_1#4d37109bb.blank?vaa=1&amp;vcp=1&amp;pid=472c8da2c&amp;color=0,0,0&amp;vpa=54&amp;vtp=1&amp;vaab=1&amp;bbb=1"/>
          <p:cNvSpPr/>
          <p:nvPr/>
        </p:nvSpPr>
        <p:spPr>
          <a:xfrm>
            <a:off x="803815" y="2592559"/>
            <a:ext cx="83591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9" name="QB_7_AN.101_1#4d37109bb.blank?vaa=1&amp;vcp=1&amp;pid=472c8da2c&amp;color=0,0,0&amp;vpa=55&amp;vtp=1&amp;vaab=1&amp;bbb=1"/>
          <p:cNvSpPr/>
          <p:nvPr/>
        </p:nvSpPr>
        <p:spPr>
          <a:xfrm>
            <a:off x="1845214" y="2592559"/>
            <a:ext cx="1049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endParaRPr lang="en-US" altLang="zh-CN" sz="2800" dirty="0"/>
          </a:p>
        </p:txBody>
      </p:sp>
      <p:sp>
        <p:nvSpPr>
          <p:cNvPr id="10" name="QB_7_AN.102_1#4d37109bb.blank?vaa=1&amp;vcp=1&amp;pid=472c8da2c&amp;color=0,0,0&amp;vpa=56&amp;vtp=1&amp;vaab=1&amp;bbb=1"/>
          <p:cNvSpPr/>
          <p:nvPr/>
        </p:nvSpPr>
        <p:spPr>
          <a:xfrm>
            <a:off x="5944140" y="2579859"/>
            <a:ext cx="12842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endParaRPr lang="en-US" altLang="zh-CN" sz="2800" dirty="0"/>
          </a:p>
        </p:txBody>
      </p:sp>
      <p:sp>
        <p:nvSpPr>
          <p:cNvPr id="11" name="QB_7_AN.103_1#4d37109bb.blank?vaa=1&amp;vcp=1&amp;pid=472c8da2c&amp;color=0,0,0&amp;vpa=57&amp;vtp=1&amp;vaab=1&amp;bbb=1"/>
          <p:cNvSpPr/>
          <p:nvPr/>
        </p:nvSpPr>
        <p:spPr>
          <a:xfrm>
            <a:off x="8160289" y="2592559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endParaRPr lang="en-US" altLang="zh-CN" sz="2800" dirty="0"/>
          </a:p>
        </p:txBody>
      </p:sp>
      <p:sp>
        <p:nvSpPr>
          <p:cNvPr id="12" name="QB_7_AN.104_1#4d37109bb.blank?vaa=1&amp;vcp=1&amp;pid=472c8da2c&amp;color=0,0,0&amp;vpa=58&amp;vtp=1&amp;vaab=1&amp;bbb=1"/>
          <p:cNvSpPr/>
          <p:nvPr/>
        </p:nvSpPr>
        <p:spPr>
          <a:xfrm>
            <a:off x="9379489" y="2592559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5_1#6b0e61e50?vaa=1&amp;vcp=1&amp;pid=472c8da2c&amp;color=0,0,0&amp;mp=1&amp;vtp=1&amp;vaab=1&amp;bt=1&amp;bbb=1&amp;hb=1"/>
          <p:cNvSpPr/>
          <p:nvPr/>
        </p:nvSpPr>
        <p:spPr>
          <a:xfrm>
            <a:off x="539496" y="12402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（P66）在遇到来访者的时候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们中国人经常握手并微笑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，有时候我们也点头示意。</a:t>
            </a:r>
            <a:endParaRPr lang="en-US" altLang="zh-CN" sz="2800" dirty="0"/>
          </a:p>
        </p:txBody>
      </p:sp>
      <p:sp>
        <p:nvSpPr>
          <p:cNvPr id="3" name="QB_7_AN.1_1#6b0e61e50.blank?vaa=1&amp;vcp=1&amp;pid=472c8da2c&amp;color=0,0,0&amp;mp=1&amp;vpa=59&amp;vtp=1&amp;vaab=1&amp;bbb=1"/>
          <p:cNvSpPr/>
          <p:nvPr/>
        </p:nvSpPr>
        <p:spPr>
          <a:xfrm>
            <a:off x="2778792" y="1209802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endParaRPr lang="en-US" altLang="zh-CN" sz="2800" dirty="0"/>
          </a:p>
        </p:txBody>
      </p:sp>
      <p:sp>
        <p:nvSpPr>
          <p:cNvPr id="4" name="QB_7_AN.2_1#6b0e61e50.blank?vaa=1&amp;vcp=1&amp;pid=472c8da2c&amp;color=0,0,0&amp;mp=1&amp;vpa=60&amp;vtp=1&amp;vaab=1&amp;bbb=1"/>
          <p:cNvSpPr/>
          <p:nvPr/>
        </p:nvSpPr>
        <p:spPr>
          <a:xfrm>
            <a:off x="3985291" y="1209802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</a:t>
            </a:r>
            <a:endParaRPr lang="en-US" altLang="zh-CN" sz="2800" dirty="0"/>
          </a:p>
        </p:txBody>
      </p:sp>
      <p:sp>
        <p:nvSpPr>
          <p:cNvPr id="5" name="QB_7_AN.3_1#6b0e61e50.blank?vaa=1&amp;vcp=1&amp;pid=472c8da2c&amp;color=0,0,0&amp;mp=1&amp;vpa=61&amp;vtp=1&amp;vaab=1&amp;bbb=1"/>
          <p:cNvSpPr/>
          <p:nvPr/>
        </p:nvSpPr>
        <p:spPr>
          <a:xfrm>
            <a:off x="5217191" y="1209802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endParaRPr lang="en-US" altLang="zh-CN" sz="2800" dirty="0"/>
          </a:p>
        </p:txBody>
      </p:sp>
      <p:sp>
        <p:nvSpPr>
          <p:cNvPr id="6" name="QB_7_AN.4_1#6b0e61e50.blank?vaa=1&amp;vcp=1&amp;pid=472c8da2c&amp;color=0,0,0&amp;mp=1&amp;vpa=62&amp;vtp=1&amp;vaab=1&amp;bbb=1"/>
          <p:cNvSpPr/>
          <p:nvPr/>
        </p:nvSpPr>
        <p:spPr>
          <a:xfrm>
            <a:off x="1202278" y="1857502"/>
            <a:ext cx="1776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endParaRPr lang="en-US" altLang="zh-CN" sz="2800" dirty="0"/>
          </a:p>
        </p:txBody>
      </p:sp>
      <p:sp>
        <p:nvSpPr>
          <p:cNvPr id="7" name="QB_7_BD.110_1#1a002e98f?vaa=1&amp;vcp=1&amp;pid=472c8da2c&amp;color=0,0,0&amp;vtp=1&amp;vaab=1&amp;bbb=1&amp;hb=1"/>
          <p:cNvSpPr/>
          <p:nvPr/>
        </p:nvSpPr>
        <p:spPr>
          <a:xfrm>
            <a:off x="539496" y="31685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（P66）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那是因为不同国家的人们做法不同。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（P68）在一些地方，交谈时看着对方是不礼貌的。</a:t>
            </a:r>
            <a:endParaRPr lang="en-US" altLang="zh-CN" sz="2800" dirty="0"/>
          </a:p>
        </p:txBody>
      </p:sp>
      <p:sp>
        <p:nvSpPr>
          <p:cNvPr id="8" name="QB_7_AN.5_1#1a002e98f.blank?vaa=1&amp;vcp=1&amp;pid=472c8da2c&amp;color=0,0,0&amp;vpa=63&amp;vtp=1&amp;vaab=1&amp;bbb=1"/>
          <p:cNvSpPr/>
          <p:nvPr/>
        </p:nvSpPr>
        <p:spPr>
          <a:xfrm>
            <a:off x="816515" y="3138106"/>
            <a:ext cx="114719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endParaRPr lang="en-US" altLang="zh-CN" sz="2800" dirty="0"/>
          </a:p>
        </p:txBody>
      </p:sp>
      <p:sp>
        <p:nvSpPr>
          <p:cNvPr id="9" name="QB_7_AN.6_1#1a002e98f.blank?vaa=1&amp;vcp=1&amp;pid=472c8da2c&amp;color=0,0,0&amp;vpa=64&amp;vtp=1&amp;vaab=1&amp;bbb=1"/>
          <p:cNvSpPr/>
          <p:nvPr/>
        </p:nvSpPr>
        <p:spPr>
          <a:xfrm>
            <a:off x="2213514" y="3138106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10" name="QB_7_AN.7_1#1a002e98f.blank?vaa=1&amp;vcp=1&amp;pid=472c8da2c&amp;color=0,0,0&amp;vpa=65&amp;vtp=1&amp;vaab=1&amp;bbb=1"/>
          <p:cNvSpPr/>
          <p:nvPr/>
        </p:nvSpPr>
        <p:spPr>
          <a:xfrm>
            <a:off x="7887177" y="313810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1" name="QB_7_AN.8_1#1a002e98f.blank?vaa=1&amp;vcp=1&amp;pid=472c8da2c&amp;color=0,0,0&amp;vpa=66&amp;vtp=1&amp;vaab=1&amp;bbb=1"/>
          <p:cNvSpPr/>
          <p:nvPr/>
        </p:nvSpPr>
        <p:spPr>
          <a:xfrm>
            <a:off x="8661877" y="3138106"/>
            <a:ext cx="147631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12" name="QB_7_AN.9_1#1a002e98f.blank?vaa=1&amp;vcp=1&amp;pid=472c8da2c&amp;color=0,0,0&amp;vpa=67&amp;vtp=1&amp;vaab=1&amp;bbb=1"/>
          <p:cNvSpPr/>
          <p:nvPr/>
        </p:nvSpPr>
        <p:spPr>
          <a:xfrm>
            <a:off x="524415" y="3785806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endParaRPr lang="en-US" altLang="zh-CN" sz="2800" dirty="0"/>
          </a:p>
        </p:txBody>
      </p:sp>
      <p:sp>
        <p:nvSpPr>
          <p:cNvPr id="14" name="QB_7_AN.117_1#1a002e98f.blank?vaa=1&amp;vcp=1&amp;pid=472c8da2c&amp;color=0,0,0&amp;vpa=68&amp;vtp=1&amp;vaab=1&amp;bbb=1"/>
          <p:cNvSpPr/>
          <p:nvPr/>
        </p:nvSpPr>
        <p:spPr>
          <a:xfrm>
            <a:off x="3370802" y="4433506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5" name="QB_7_AN.118_1#1a002e98f.blank?vaa=1&amp;vcp=1&amp;pid=472c8da2c&amp;color=0,0,0&amp;vpa=69&amp;vtp=1&amp;vaab=1&amp;bbb=1"/>
          <p:cNvSpPr/>
          <p:nvPr/>
        </p:nvSpPr>
        <p:spPr>
          <a:xfrm>
            <a:off x="4043902" y="4433506"/>
            <a:ext cx="8841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endParaRPr lang="en-US" altLang="zh-CN" sz="2800" dirty="0"/>
          </a:p>
        </p:txBody>
      </p:sp>
      <p:sp>
        <p:nvSpPr>
          <p:cNvPr id="16" name="QB_7_AN.119_1#1a002e98f.blank?vaa=1&amp;vcp=1&amp;pid=472c8da2c&amp;color=0,0,0&amp;vpa=70&amp;vtp=1&amp;vaab=1&amp;bbb=1"/>
          <p:cNvSpPr/>
          <p:nvPr/>
        </p:nvSpPr>
        <p:spPr>
          <a:xfrm>
            <a:off x="5110702" y="4420806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</a:t>
            </a:r>
            <a:endParaRPr lang="en-US" altLang="zh-CN" sz="2800" dirty="0"/>
          </a:p>
        </p:txBody>
      </p:sp>
      <p:sp>
        <p:nvSpPr>
          <p:cNvPr id="17" name="QB_7_AN.120_1#1a002e98f.blank?vaa=1&amp;vcp=1&amp;pid=472c8da2c&amp;color=0,0,0&amp;vpa=71&amp;vtp=1&amp;vaab=1&amp;bbb=1"/>
          <p:cNvSpPr/>
          <p:nvPr/>
        </p:nvSpPr>
        <p:spPr>
          <a:xfrm>
            <a:off x="6342603" y="443350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bcd84ac?vcp=1&amp;pid=7549cfe8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7_BD.121_1#7888f87b9?sp=1&amp;vaa=1&amp;vcp=1&amp;pid=53bcd84ac&amp;color=0,0,0&amp;vtp=1&amp;vaab=1&amp;bbb=1"/>
          <p:cNvSpPr/>
          <p:nvPr/>
        </p:nvSpPr>
        <p:spPr>
          <a:xfrm>
            <a:off x="539496" y="1263495"/>
            <a:ext cx="11109960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Strauss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Mozart?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这是施特劳斯写的还是莫扎特写的？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我不确定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4" name="QB_7_AN.1_1#7888f87b9.blank?vaa=1&amp;vcp=1&amp;pid=53bcd84ac&amp;color=0,0,0&amp;vpa=72&amp;vtp=1&amp;vaab=1&amp;bbb=1"/>
          <p:cNvSpPr/>
          <p:nvPr/>
        </p:nvSpPr>
        <p:spPr>
          <a:xfrm>
            <a:off x="3985165" y="1233015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5" name="QB_7_AN.2_1#7888f87b9.blank?vaa=1&amp;vcp=1&amp;pid=53bcd84ac&amp;color=0,0,0&amp;vpa=73&amp;vtp=1&amp;vaab=1&amp;bbb=1"/>
          <p:cNvSpPr/>
          <p:nvPr/>
        </p:nvSpPr>
        <p:spPr>
          <a:xfrm>
            <a:off x="1546764" y="1880715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6" name="QB_7_AN.3_1#7888f87b9.blank?vaa=1&amp;vcp=1&amp;pid=53bcd84ac&amp;color=0,0,0&amp;vpa=74&amp;vtp=1&amp;vaab=1&amp;bbb=1"/>
          <p:cNvSpPr/>
          <p:nvPr/>
        </p:nvSpPr>
        <p:spPr>
          <a:xfrm>
            <a:off x="2461164" y="1880715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endParaRPr lang="en-US" altLang="zh-CN" sz="2800" dirty="0"/>
          </a:p>
        </p:txBody>
      </p:sp>
      <p:sp>
        <p:nvSpPr>
          <p:cNvPr id="7" name="QB_7_BD.125_1#7c90e2407?vaa=1&amp;vcp=1&amp;pid=53bcd84ac&amp;color=0,0,0&amp;vtp=1&amp;vaab=1&amp;bbb=1"/>
          <p:cNvSpPr/>
          <p:nvPr/>
        </p:nvSpPr>
        <p:spPr>
          <a:xfrm>
            <a:off x="539496" y="37580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（P72）多么美丽的城市啊！</a:t>
            </a:r>
            <a:endParaRPr lang="en-US" altLang="zh-CN" sz="2800" dirty="0"/>
          </a:p>
        </p:txBody>
      </p:sp>
      <p:sp>
        <p:nvSpPr>
          <p:cNvPr id="8" name="QB_7_AN.126_1#7c90e2407.blank?vaa=1&amp;vcp=1&amp;pid=53bcd84ac&amp;color=0,0,0&amp;vpa=75&amp;vtp=1&amp;vaab=1&amp;bbb=1"/>
          <p:cNvSpPr/>
          <p:nvPr/>
        </p:nvSpPr>
        <p:spPr>
          <a:xfrm>
            <a:off x="791115" y="374470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9" name="QB_7_AN.127_1#7c90e2407.blank?vaa=1&amp;vcp=1&amp;pid=53bcd84ac&amp;color=0,0,0&amp;vpa=76&amp;vtp=1&amp;vaab=1"/>
          <p:cNvSpPr/>
          <p:nvPr/>
        </p:nvSpPr>
        <p:spPr>
          <a:xfrm>
            <a:off x="2073814" y="3744704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8_1#7048f080a?sp=1&amp;vaa=1&amp;vcp=1&amp;pid=53bcd84ac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你喜欢传统的西方音乐还是流行音乐，贝蒂?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嗯，我两种都喜欢。</a:t>
            </a:r>
            <a:endParaRPr lang="en-US" altLang="zh-CN" sz="2800" dirty="0"/>
          </a:p>
        </p:txBody>
      </p:sp>
      <p:sp>
        <p:nvSpPr>
          <p:cNvPr id="3" name="QB_7_AN.129_1#7048f080a.blank?vaa=1&amp;vcp=1&amp;pid=53bcd84ac&amp;color=0,0,0&amp;mp=1&amp;vpa=77&amp;vtp=1&amp;vaab=1&amp;bbb=1"/>
          <p:cNvSpPr/>
          <p:nvPr/>
        </p:nvSpPr>
        <p:spPr>
          <a:xfrm>
            <a:off x="3193002" y="2154904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4" name="QB_7_AN.130_1#7048f080a.blank?vaa=1&amp;vcp=1&amp;pid=53bcd84ac&amp;color=0,0,0&amp;mp=1&amp;vpa=78&amp;vtp=1&amp;vaab=1&amp;bbb=1"/>
          <p:cNvSpPr/>
          <p:nvPr/>
        </p:nvSpPr>
        <p:spPr>
          <a:xfrm>
            <a:off x="7468267" y="215490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5" name="QB_7_AN.131_1#7048f080a.blank?vaa=1&amp;vcp=1&amp;pid=53bcd84ac&amp;color=0,0,0&amp;mp=1&amp;vpa=79&amp;vtp=1&amp;vaab=1&amp;bbb=1"/>
          <p:cNvSpPr/>
          <p:nvPr/>
        </p:nvSpPr>
        <p:spPr>
          <a:xfrm>
            <a:off x="2788317" y="280260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1aade6f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1aade6f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1aade6f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2_1#1e20e85fc?sp=1&amp;vaa=1&amp;vcp=1&amp;pid=53bcd84ac&amp;color=0,0,0&amp;vtp=1&amp;vaab=1&amp;bt=1&amp;bbb=1"/>
          <p:cNvSpPr/>
          <p:nvPr/>
        </p:nvSpPr>
        <p:spPr>
          <a:xfrm>
            <a:off x="539496" y="91008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玲玲，你喜欢听流行音乐，是吗？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是的。</a:t>
            </a:r>
            <a:endParaRPr lang="en-US" altLang="zh-CN" sz="2800" dirty="0"/>
          </a:p>
        </p:txBody>
      </p:sp>
      <p:sp>
        <p:nvSpPr>
          <p:cNvPr id="3" name="QB_7_AN.1_1#1e20e85fc.blank?vaa=1&amp;vcp=1&amp;pid=53bcd84ac&amp;color=0,0,0&amp;vpa=80&amp;vtp=1&amp;vaab=1&amp;bbb=1"/>
          <p:cNvSpPr/>
          <p:nvPr/>
        </p:nvSpPr>
        <p:spPr>
          <a:xfrm>
            <a:off x="6630828" y="879602"/>
            <a:ext cx="10032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4" name="QB_7_AN.2_1#1e20e85fc.blank?vaa=1&amp;vcp=1&amp;pid=53bcd84ac&amp;color=0,0,0&amp;vpa=81&amp;vtp=1&amp;vaab=1&amp;bbb=1"/>
          <p:cNvSpPr/>
          <p:nvPr/>
        </p:nvSpPr>
        <p:spPr>
          <a:xfrm>
            <a:off x="7888128" y="866902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5" name="QB_7_BD.135_1#6041ea928?vaa=1&amp;vcp=1&amp;pid=53bcd84ac&amp;color=0,0,0&amp;vtp=1&amp;vaab=1&amp;bbb=1&amp;hb=1"/>
          <p:cNvSpPr/>
          <p:nvPr/>
        </p:nvSpPr>
        <p:spPr>
          <a:xfrm>
            <a:off x="539496" y="34733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这声音很不一样，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不是吗？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（P72）让我们清静会儿吧！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（P72）我不敢相信！</a:t>
            </a:r>
            <a:endParaRPr lang="en-US" altLang="zh-CN" sz="2800" dirty="0"/>
          </a:p>
        </p:txBody>
      </p:sp>
      <p:sp>
        <p:nvSpPr>
          <p:cNvPr id="6" name="QB_7_AN.3_1#6041ea928.blank?vaa=1&amp;vcp=1&amp;pid=53bcd84ac&amp;color=0,0,0&amp;vpa=82&amp;vtp=1&amp;vaab=1&amp;bbb=1"/>
          <p:cNvSpPr/>
          <p:nvPr/>
        </p:nvSpPr>
        <p:spPr>
          <a:xfrm>
            <a:off x="5243989" y="3442906"/>
            <a:ext cx="88417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endParaRPr lang="en-US" altLang="zh-CN" sz="2800" dirty="0"/>
          </a:p>
        </p:txBody>
      </p:sp>
      <p:sp>
        <p:nvSpPr>
          <p:cNvPr id="7" name="QB_7_AN.4_1#6041ea928.blank?vaa=1&amp;vcp=1&amp;pid=53bcd84ac&amp;color=0,0,0&amp;vpa=83&amp;vtp=1&amp;vaab=1&amp;bbb=1"/>
          <p:cNvSpPr/>
          <p:nvPr/>
        </p:nvSpPr>
        <p:spPr>
          <a:xfrm>
            <a:off x="6348888" y="3442906"/>
            <a:ext cx="455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B_7_AN.5_1#6041ea928.blank?vaa=1&amp;vcp=1&amp;pid=53bcd84ac&amp;color=0,0,0&amp;vpa=84&amp;vtp=1&amp;vaab=1"/>
          <p:cNvSpPr/>
          <p:nvPr/>
        </p:nvSpPr>
        <p:spPr>
          <a:xfrm>
            <a:off x="2191289" y="4738306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7_AN.6_1#6041ea928.blank?vaa=1&amp;vcp=1&amp;pid=53bcd84ac&amp;color=0,0,0&amp;vpa=85&amp;vtp=1&amp;vaab=1&amp;bbb=1"/>
          <p:cNvSpPr/>
          <p:nvPr/>
        </p:nvSpPr>
        <p:spPr>
          <a:xfrm>
            <a:off x="2851689" y="4738306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endParaRPr lang="en-US" altLang="zh-CN" sz="2800" dirty="0"/>
          </a:p>
        </p:txBody>
      </p:sp>
      <p:sp>
        <p:nvSpPr>
          <p:cNvPr id="12" name="QB_7_AN.142_1#6041ea928.blank?vaa=1&amp;vcp=1&amp;pid=53bcd84ac&amp;color=0,0,0&amp;vpa=86&amp;vtp=1&amp;vaab=1&amp;bbb=1"/>
          <p:cNvSpPr/>
          <p:nvPr/>
        </p:nvSpPr>
        <p:spPr>
          <a:xfrm>
            <a:off x="1100678" y="5365051"/>
            <a:ext cx="10032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13" name="QB_7_AN.143_1#6041ea928.blank?vaa=1&amp;vcp=1&amp;pid=53bcd84ac&amp;color=0,0,0&amp;vpa=87&amp;vtp=1&amp;vaab=1&amp;bbb=1"/>
          <p:cNvSpPr/>
          <p:nvPr/>
        </p:nvSpPr>
        <p:spPr>
          <a:xfrm>
            <a:off x="2294478" y="5365051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4_1#ef4a41066?vaa=1&amp;vcp=1&amp;pid=53bcd84ac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Europe.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P74）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他的舞曲让他闻名于整个欧洲。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piano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violin.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（P74）不到六岁，他不但会弹钢琴，而且会拉小提琴。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（P74）他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写了成百上千首动听的曲子。</a:t>
            </a:r>
            <a:endParaRPr lang="en-US" altLang="zh-CN" sz="2800" dirty="0"/>
          </a:p>
        </p:txBody>
      </p:sp>
      <p:sp>
        <p:nvSpPr>
          <p:cNvPr id="3" name="QB_7_AN.1_1#ef4a41066.blank?vaa=1&amp;vcp=1&amp;pid=53bcd84ac&amp;color=0,0,0&amp;vpa=88&amp;vtp=1&amp;vaab=1&amp;bbb=1"/>
          <p:cNvSpPr/>
          <p:nvPr/>
        </p:nvSpPr>
        <p:spPr>
          <a:xfrm>
            <a:off x="3493040" y="153387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endParaRPr lang="en-US" altLang="zh-CN" sz="2800" dirty="0"/>
          </a:p>
        </p:txBody>
      </p:sp>
      <p:sp>
        <p:nvSpPr>
          <p:cNvPr id="4" name="QB_7_AN.2_1#ef4a41066.blank?vaa=1&amp;vcp=1&amp;pid=53bcd84ac&amp;color=0,0,0&amp;vpa=89&amp;vtp=1&amp;vaab=1&amp;bbb=1"/>
          <p:cNvSpPr/>
          <p:nvPr/>
        </p:nvSpPr>
        <p:spPr>
          <a:xfrm>
            <a:off x="4763040" y="153387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5" name="QB_7_AN.3_1#ef4a41066.blank?vaa=1&amp;vcp=1&amp;pid=53bcd84ac&amp;color=0,0,0&amp;vpa=90&amp;vtp=1&amp;vaab=1&amp;bbb=1"/>
          <p:cNvSpPr/>
          <p:nvPr/>
        </p:nvSpPr>
        <p:spPr>
          <a:xfrm>
            <a:off x="5842540" y="1533874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sp>
        <p:nvSpPr>
          <p:cNvPr id="7" name="QB_7_AN.5_1#ef4a41066.blank?vaa=1&amp;vcp=1&amp;pid=53bcd84ac&amp;color=0,0,0&amp;vpa=91&amp;vtp=1&amp;vaab=1&amp;bbb=1"/>
          <p:cNvSpPr/>
          <p:nvPr/>
        </p:nvSpPr>
        <p:spPr>
          <a:xfrm>
            <a:off x="778415" y="2829274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endParaRPr lang="en-US" altLang="zh-CN" sz="2800" dirty="0"/>
          </a:p>
        </p:txBody>
      </p:sp>
      <p:sp>
        <p:nvSpPr>
          <p:cNvPr id="8" name="QB_7_AN.4_1#ef4a41066.blank?vaa=1&amp;vcp=1&amp;pid=53bcd84ac&amp;color=0,0,0&amp;vpa=92&amp;vtp=1&amp;vaab=1&amp;bbb=1"/>
          <p:cNvSpPr/>
          <p:nvPr/>
        </p:nvSpPr>
        <p:spPr>
          <a:xfrm>
            <a:off x="5748877" y="282927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9" name="QB_7_AN.6_1#ef4a41066.blank?vaa=1&amp;vcp=1&amp;pid=53bcd84ac&amp;color=0,0,0&amp;vpa=93&amp;vtp=1&amp;vaab=1&amp;bbb=1"/>
          <p:cNvSpPr/>
          <p:nvPr/>
        </p:nvSpPr>
        <p:spPr>
          <a:xfrm>
            <a:off x="6637878" y="281657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endParaRPr lang="en-US" altLang="zh-CN" sz="2800" dirty="0"/>
          </a:p>
        </p:txBody>
      </p:sp>
      <p:sp>
        <p:nvSpPr>
          <p:cNvPr id="10" name="QB_7_AN.7_1#ef4a41066.blank?vaa=1&amp;vcp=1&amp;pid=53bcd84ac&amp;color=0,0,0&amp;vpa=94&amp;vtp=1&amp;vaab=1&amp;bbb=1"/>
          <p:cNvSpPr/>
          <p:nvPr/>
        </p:nvSpPr>
        <p:spPr>
          <a:xfrm>
            <a:off x="9282653" y="282927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11" name="QB_7_AN.8_1#ef4a41066.blank?vaa=1&amp;vcp=1&amp;pid=53bcd84ac&amp;color=0,0,0&amp;vpa=95&amp;vtp=1&amp;vaab=1&amp;bbb=1"/>
          <p:cNvSpPr/>
          <p:nvPr/>
        </p:nvSpPr>
        <p:spPr>
          <a:xfrm>
            <a:off x="10209753" y="2829274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endParaRPr lang="en-US" altLang="zh-CN" sz="2800" dirty="0"/>
          </a:p>
        </p:txBody>
      </p:sp>
      <p:sp>
        <p:nvSpPr>
          <p:cNvPr id="13" name="QB_7_AN.155_1#ef4a41066.blank?vaa=1&amp;vcp=1&amp;pid=53bcd84ac&amp;color=0,0,0&amp;vpa=96&amp;vtp=1&amp;vaab=1&amp;bbb=1"/>
          <p:cNvSpPr/>
          <p:nvPr/>
        </p:nvSpPr>
        <p:spPr>
          <a:xfrm>
            <a:off x="2548478" y="4124674"/>
            <a:ext cx="15621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endParaRPr lang="en-US" altLang="zh-CN" sz="2800" dirty="0"/>
          </a:p>
        </p:txBody>
      </p:sp>
      <p:sp>
        <p:nvSpPr>
          <p:cNvPr id="14" name="QB_7_AN.156_1#ef4a41066.blank?vaa=1&amp;vcp=1&amp;pid=53bcd84ac&amp;color=0,0,0&amp;vpa=97&amp;vtp=1&amp;vaab=1&amp;bbb=1"/>
          <p:cNvSpPr/>
          <p:nvPr/>
        </p:nvSpPr>
        <p:spPr>
          <a:xfrm>
            <a:off x="4301077" y="412467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5" name="QB_7_AN.157_1#ef4a41066.blank?vaa=1&amp;vcp=1&amp;pid=53bcd84ac&amp;color=0,0,0&amp;vpa=98&amp;vtp=1&amp;vaab=1&amp;bbb=1"/>
          <p:cNvSpPr/>
          <p:nvPr/>
        </p:nvSpPr>
        <p:spPr>
          <a:xfrm>
            <a:off x="6702964" y="4111974"/>
            <a:ext cx="1144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pieces</a:t>
            </a:r>
            <a:endParaRPr lang="en-US" altLang="zh-CN" sz="2800" dirty="0"/>
          </a:p>
        </p:txBody>
      </p:sp>
      <p:sp>
        <p:nvSpPr>
          <p:cNvPr id="16" name="QB_7_AN.158_1#ef4a41066.blank?vaa=1&amp;vcp=1&amp;pid=53bcd84ac&amp;color=0,0,0&amp;vpa=99&amp;vtp=1&amp;vaab=1&amp;bbb=1"/>
          <p:cNvSpPr/>
          <p:nvPr/>
        </p:nvSpPr>
        <p:spPr>
          <a:xfrm>
            <a:off x="8074564" y="412467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dbe24693.fixed?vcp=1&amp;pid=eea70a3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6dbe24693.fixed?vcp=1&amp;pid=eea70a3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a4e4a68?vcp=1&amp;pid=6dbe246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祈使句</a:t>
            </a:r>
            <a:endParaRPr lang="en-US" altLang="zh-CN" sz="3000" dirty="0"/>
          </a:p>
        </p:txBody>
      </p:sp>
      <p:sp>
        <p:nvSpPr>
          <p:cNvPr id="3" name="P_6_BD#e9702ef88?sp=1&amp;vcp=1&amp;pid=06a4e4a68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1.定义：祈使句是用来表示请求、命令、劝说、号召、警告等的句子。</a:t>
            </a:r>
            <a:endParaRPr lang="en-US" altLang="zh-CN" sz="2800" spc="-5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在祈使句中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，通常省略第二人称主语you，以动词原形开头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，句末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一般用句号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；表示较强语气时，则用感叹号。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702ef88?sp=1&amp;vcp=1&amp;pid=06a4e4a68&amp;color=0,0,0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2.祈使句类型（详见“句子的种类”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一讲）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3.注意：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（1）表示委婉、客气时，常加please（可放句首，放句末时用逗号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隔开）。例如：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请关门。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（2）祈使句的否定形式：一般在句首加don’t。例如：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不要再迟到了。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28c3afb?vcp=1&amp;pid=06a4e4a6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59_1#6a35e5261?sp=1&amp;vaa=1&amp;vcp=1&amp;pid=6428c3afb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6a35e5261.bracket?vaa=1&amp;vcp=1&amp;pid=6428c3afb&amp;color=0,0,0&amp;vpa=100&amp;vtp=1&amp;vaab=1"/>
          <p:cNvSpPr/>
          <p:nvPr/>
        </p:nvSpPr>
        <p:spPr>
          <a:xfrm>
            <a:off x="4366863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59_2#6a35e5261.choices?vaa=1&amp;vcp=1&amp;pid=6428c3afb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.Swim</a:t>
            </a:r>
            <a:endParaRPr lang="en-US" altLang="zh-CN" sz="2800" dirty="0"/>
          </a:p>
        </p:txBody>
      </p:sp>
      <p:sp>
        <p:nvSpPr>
          <p:cNvPr id="6" name="QC_7_BD.161_1#2d128031e?sp=1&amp;vaa=1&amp;vcp=1&amp;pid=6428c3afb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62_1#2d128031e.bracket?vaa=1&amp;vcp=1&amp;pid=6428c3afb&amp;color=0,0,0&amp;vpa=101&amp;vtp=1&amp;vaab=1"/>
          <p:cNvSpPr/>
          <p:nvPr/>
        </p:nvSpPr>
        <p:spPr>
          <a:xfrm>
            <a:off x="2814479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61_2#2d128031e.choices?vaa=1&amp;vcp=1&amp;pid=6428c3afb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cce68da?vcp=1&amp;pid=6dbe246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选择疑问句</a:t>
            </a:r>
            <a:endParaRPr lang="en-US" altLang="zh-CN" sz="3000" dirty="0"/>
          </a:p>
        </p:txBody>
      </p:sp>
      <p:sp>
        <p:nvSpPr>
          <p:cNvPr id="3" name="P_6_BD#5f30728e2?sp=1&amp;vcp=1&amp;pid=eccce68da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1.选择疑问句的基本用法与结构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选择疑问句是指提供两种或多种情况供对方选择的疑问句。其表现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形式可以是一般疑问句形式，也可以是特殊疑问句形式，选项之间要用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连词or连接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30728e2?sp=1&amp;vcp=1&amp;pid=eccce68da&amp;color=0,0,0&amp;mp=1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2.一般疑问句形式的选择疑问句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一般疑问句形式的选择疑问句由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“一般疑问句+or+选择部分”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构成。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你是医生还是教师？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30728e2?sp=1&amp;vcp=1&amp;pid=eccce68da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3.特殊疑问句形式的选择疑问句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特殊疑问句形式的选择疑问句由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“特殊疑问句，选项A+or+选项B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coffee？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你想要哪样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，是茶还是咖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770b203?vcp=1&amp;pid=eccce68d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63_1#c34aa75e3?vaa=1&amp;vcp=1&amp;pid=24770b203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64_1#c34aa75e3.bracket?vaa=1&amp;vcp=1&amp;pid=24770b203&amp;color=0,0,0&amp;vpa=102&amp;vtp=1&amp;vaab=1"/>
          <p:cNvSpPr/>
          <p:nvPr/>
        </p:nvSpPr>
        <p:spPr>
          <a:xfrm>
            <a:off x="4368768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63_2#c34aa75e3.choices?vaa=1&amp;vcp=1&amp;pid=24770b20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1120" algn="l"/>
                <a:tab pos="7673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732d777.fixed?vcp=1&amp;pid=eea70a3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cb732d777.fixed?vcp=1&amp;pid=eea70a3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611d160?vcp=1&amp;pid=6dbe2469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感叹句</a:t>
            </a:r>
            <a:endParaRPr lang="en-US" altLang="zh-CN" sz="3000" dirty="0"/>
          </a:p>
        </p:txBody>
      </p:sp>
      <p:sp>
        <p:nvSpPr>
          <p:cNvPr id="3" name="P_6_BD#39af93bd3?sp=1&amp;vcp=1&amp;pid=42611d160&amp;color=0,0,0&amp;vtp=1&amp;vaab=1&amp;bb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what引导的感叹句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（1）What+a/an+（形容词）+单数可数名词+主语+谓语！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（2）What+（形容词）+可数名词复数或不可数名词+主语+谓语！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2.由how引导的感叹句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（1）How+形容词/副词+主语+谓语！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（2）How+主语+谓语！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902be5ee?vcp=1&amp;pid=42611d16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65_1#84121e2b3?sp=1&amp;vaa=1&amp;vcp=1&amp;pid=8902be5ee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idea!(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84121e2b3.bracket?vaa=1&amp;vcp=1&amp;pid=8902be5ee&amp;color=0,0,0&amp;vpa=103&amp;vtp=1&amp;vaab=1"/>
          <p:cNvSpPr/>
          <p:nvPr/>
        </p:nvSpPr>
        <p:spPr>
          <a:xfrm>
            <a:off x="4369340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65_2#84121e2b3.choices?vaa=1&amp;vcp=1&amp;pid=8902be5ee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67_1#e7c4494cc?vaa=1&amp;vcp=1&amp;pid=8902be5ee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e7c4494cc.bracket?vaa=1&amp;vcp=1&amp;pid=8902be5ee&amp;color=0,0,0&amp;vpa=104&amp;vtp=1&amp;vaab=1"/>
          <p:cNvSpPr/>
          <p:nvPr/>
        </p:nvSpPr>
        <p:spPr>
          <a:xfrm>
            <a:off x="1359440" y="37520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67_2#e7c4494cc.choices?vaa=1&amp;vcp=1&amp;pid=8902be5ee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169_1#4f7a26e56?vaa=1&amp;vcp=1&amp;pid=8902be5ee&amp;color=0,0,0&amp;vtp=1&amp;vaab=1&amp;bbb=1"/>
          <p:cNvSpPr/>
          <p:nvPr/>
        </p:nvSpPr>
        <p:spPr>
          <a:xfrm>
            <a:off x="539496" y="5008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170_1#4f7a26e56.bracket?vaa=1&amp;vcp=1&amp;pid=8902be5ee&amp;color=0,0,0&amp;vpa=105&amp;vtp=1&amp;vaab=1"/>
          <p:cNvSpPr/>
          <p:nvPr/>
        </p:nvSpPr>
        <p:spPr>
          <a:xfrm>
            <a:off x="5150390" y="49952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7_BD.169_2#4f7a26e56.choices?vaa=1&amp;vcp=1&amp;pid=8902be5ee&amp;color=0,0,0&amp;vtp=1&amp;vaab=1&amp;bbb=1"/>
          <p:cNvSpPr/>
          <p:nvPr/>
        </p:nvSpPr>
        <p:spPr>
          <a:xfrm>
            <a:off x="539496" y="56302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5423d9d.fixed?vcp=1&amp;pid=eea70a3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4d5423d9d.fixed?vcp=1&amp;pid=eea70a3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34647eb3?vcp=1&amp;pid=4d5423d9d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谈论礼仪、规则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每个国家都有自己的礼仪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，每个场所都有相应的规则。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谈论礼仪、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规则是常见的一种文章主题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。此类文章一般用一般现在时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，通常用第一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或第二人称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，多使用祈使句。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eb30150?vcp=1&amp;pid=4d5423d9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2ba4a1e28?vcp=1&amp;pid=48eb30150&amp;color=0,0,0&amp;vtp=1&amp;vaab=1&amp;bbb=1"/>
          <p:cNvSpPr/>
          <p:nvPr/>
        </p:nvSpPr>
        <p:spPr>
          <a:xfrm>
            <a:off x="539496" y="1263495"/>
            <a:ext cx="11109960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important/necessary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customs/rules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2.You’d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customs/rules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3.There’s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doubt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customs/rules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ba4a1e28?vcp=1&amp;pid=48eb30150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2.You’d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（not）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shouldn’t/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mustn’t/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rude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5.Remember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ba4a1e28?vcp=1&amp;pid=48eb30150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Rome,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Romans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suggestions,you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cfcd572?vcp=1&amp;pid=4d5423d9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825dc6a27?vcp=1&amp;pid=a8cfcd572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假如你的舅舅是某博物馆的管理员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。最近经常有外国友人去博物馆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。请你根据以下内容，用英语帮你的舅舅写一则游客须知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物馆的有关规则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。80词左右。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规则要点：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1.保持馆内安静，不要乱跑；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2.保持馆内清洁，不允许在馆内吃东西、吸烟；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3.不得触摸馆内展品（art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2938cc2?vcp=1&amp;pid=4d5423d9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39" name="P_6_BD#a15d53b67?colgroup=3,25&amp;vcp=1&amp;pid=292938cc2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451028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博物馆的规则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第一段强调规则的重要性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引出主题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第二段列举博物馆的规则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三个要点（keep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smoke,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第三段点题或提出自己的希望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5a56518?vcp=1&amp;pid=4d5423d9d&amp;color=236,117,163&amp;vtp=1&amp;vaab=1&amp;bt=1&amp;bbb=1"/>
          <p:cNvSpPr/>
          <p:nvPr/>
        </p:nvSpPr>
        <p:spPr>
          <a:xfrm>
            <a:off x="539496" y="432908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#6368b9222?sp=1&amp;vcp=1&amp;pid=645a56518&amp;color=0,0,0&amp;vtp=1&amp;vaab=1&amp;bbb=1&amp;hb=1"/>
          <p:cNvSpPr/>
          <p:nvPr/>
        </p:nvSpPr>
        <p:spPr>
          <a:xfrm>
            <a:off x="539496" y="9821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goes,“No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order.”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</a:p>
          <a:p>
            <a:pPr indent="719138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here!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b84e0f31?vcp=1&amp;pid=cb732d77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2386584"/>
            <a:ext cx="3584448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A04BF-CEF6-C030-5AA9-434FA51BB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68b9222?vcp=1&amp;pid=645a56518&amp;color=0,0,0&amp;mp=1&amp;vtp=1&amp;vaab=1&amp;bt=1&amp;bbb=1&amp;hb=1">
            <a:extLst>
              <a:ext uri="{FF2B5EF4-FFF2-40B4-BE49-F238E27FC236}">
                <a16:creationId xmlns:a16="http://schemas.microsoft.com/office/drawing/2014/main" id="{60E5F923-4951-79C3-8C6C-BF302BD0E8A2}"/>
              </a:ext>
            </a:extLst>
          </p:cNvPr>
          <p:cNvSpPr/>
          <p:nvPr/>
        </p:nvSpPr>
        <p:spPr>
          <a:xfrm>
            <a:off x="539496" y="2657332"/>
            <a:ext cx="11109960" cy="75727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学习至此，请完成“第7讲备考练习（七年级下册Modules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11~12）”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79862507"/>
      </p:ext>
    </p:extLst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e0f94094.fixed?vcp=1&amp;pid=eea70a3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fe0f94094.fixed?vcp=1&amp;pid=eea70a34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第7讲备考练习（七年级下册Modules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11~12）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56d8614?sp=1&amp;vcp=1&amp;pid=fe0f9409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191_1#8046a07da?vaa=1&amp;vcp=1&amp;pid=9a56d8614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Vienna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（Europe）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（visit）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Guilin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（person）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（Britain）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（America）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endParaRPr lang="en-US" altLang="zh-CN" sz="2800" dirty="0"/>
          </a:p>
        </p:txBody>
      </p:sp>
      <p:sp>
        <p:nvSpPr>
          <p:cNvPr id="4" name="QB_6_AN.1_1#8046a07da.blank?vaa=1&amp;vcp=1&amp;pid=9a56d8614&amp;color=0,0,0&amp;vpa=116&amp;vtp=1&amp;vaab=1&amp;bbb=1"/>
          <p:cNvSpPr/>
          <p:nvPr/>
        </p:nvSpPr>
        <p:spPr>
          <a:xfrm>
            <a:off x="4492467" y="1220315"/>
            <a:ext cx="1620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European</a:t>
            </a:r>
            <a:endParaRPr lang="en-US" altLang="zh-CN" sz="2800" dirty="0"/>
          </a:p>
        </p:txBody>
      </p:sp>
      <p:sp>
        <p:nvSpPr>
          <p:cNvPr id="6" name="QB_6_AN.2_1#8046a07da.blank?vaa=1&amp;vcp=1&amp;pid=9a56d8614&amp;color=0,0,0&amp;vpa=117&amp;vtp=1&amp;vaab=1&amp;bbb=1"/>
          <p:cNvSpPr/>
          <p:nvPr/>
        </p:nvSpPr>
        <p:spPr>
          <a:xfrm>
            <a:off x="4953540" y="1880715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endParaRPr lang="en-US" altLang="zh-CN" sz="2800" dirty="0"/>
          </a:p>
        </p:txBody>
      </p:sp>
      <p:sp>
        <p:nvSpPr>
          <p:cNvPr id="8" name="QB_6_AN.3_1#8046a07da.blank?vaa=1&amp;vcp=1&amp;pid=9a56d8614&amp;color=0,0,0&amp;vpa=118&amp;vtp=1&amp;vaab=1&amp;bbb=1"/>
          <p:cNvSpPr/>
          <p:nvPr/>
        </p:nvSpPr>
        <p:spPr>
          <a:xfrm>
            <a:off x="5214905" y="3163415"/>
            <a:ext cx="1462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endParaRPr lang="en-US" altLang="zh-CN" sz="2800" dirty="0"/>
          </a:p>
        </p:txBody>
      </p:sp>
      <p:sp>
        <p:nvSpPr>
          <p:cNvPr id="10" name="QB_6_AN.198_1#8046a07da.blank?vaa=1&amp;vcp=1&amp;pid=9a56d8614&amp;color=0,0,0&amp;vpa=119&amp;vtp=1&amp;vaab=1&amp;bbb=1"/>
          <p:cNvSpPr/>
          <p:nvPr/>
        </p:nvSpPr>
        <p:spPr>
          <a:xfrm>
            <a:off x="3520027" y="3823815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endParaRPr lang="en-US" altLang="zh-CN" sz="2800" dirty="0"/>
          </a:p>
        </p:txBody>
      </p:sp>
      <p:sp>
        <p:nvSpPr>
          <p:cNvPr id="11" name="QB_6_AN.199_1#8046a07da.blank?vaa=1&amp;vcp=1&amp;pid=9a56d8614&amp;color=0,0,0&amp;vpa=120&amp;vtp=1&amp;vaab=1&amp;bbb=1"/>
          <p:cNvSpPr/>
          <p:nvPr/>
        </p:nvSpPr>
        <p:spPr>
          <a:xfrm>
            <a:off x="562515" y="4450560"/>
            <a:ext cx="1658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0_1#dfc742b2c?vaa=1&amp;vcp=1&amp;pid=9a56d8614&amp;color=0,0,0&amp;mp=1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drums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（music）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Mozart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（west）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（German）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（German）.</a:t>
            </a:r>
            <a:endParaRPr lang="en-US" altLang="zh-CN" sz="2800" dirty="0"/>
          </a:p>
        </p:txBody>
      </p:sp>
      <p:sp>
        <p:nvSpPr>
          <p:cNvPr id="3" name="QB_6_AN.1_1#dfc742b2c.blank?vaa=1&amp;vcp=1&amp;pid=9a56d8614&amp;color=0,0,0&amp;mp=1&amp;vpa=121&amp;vtp=1&amp;vaab=1&amp;bbb=1"/>
          <p:cNvSpPr/>
          <p:nvPr/>
        </p:nvSpPr>
        <p:spPr>
          <a:xfrm>
            <a:off x="5115465" y="1527524"/>
            <a:ext cx="1028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noisy</a:t>
            </a:r>
            <a:endParaRPr lang="en-US" altLang="zh-CN" sz="2800" dirty="0"/>
          </a:p>
        </p:txBody>
      </p:sp>
      <p:sp>
        <p:nvSpPr>
          <p:cNvPr id="5" name="QB_6_AN.2_1#dfc742b2c.blank?vaa=1&amp;vcp=1&amp;pid=9a56d8614&amp;color=0,0,0&amp;vpa=122&amp;vtp=1&amp;vaab=1&amp;bbb=1"/>
          <p:cNvSpPr/>
          <p:nvPr/>
        </p:nvSpPr>
        <p:spPr>
          <a:xfrm>
            <a:off x="5875877" y="2187924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musician</a:t>
            </a:r>
            <a:endParaRPr lang="en-US" altLang="zh-CN" sz="2800" dirty="0"/>
          </a:p>
        </p:txBody>
      </p:sp>
      <p:sp>
        <p:nvSpPr>
          <p:cNvPr id="7" name="QB_6_AN.3_1#dfc742b2c.blank?vaa=1&amp;vcp=1&amp;pid=9a56d8614&amp;color=0,0,0&amp;vpa=123&amp;vtp=1&amp;vaab=1&amp;bbb=1"/>
          <p:cNvSpPr/>
          <p:nvPr/>
        </p:nvSpPr>
        <p:spPr>
          <a:xfrm>
            <a:off x="2572290" y="3483324"/>
            <a:ext cx="141300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endParaRPr lang="en-US" altLang="zh-CN" sz="2800" dirty="0"/>
          </a:p>
        </p:txBody>
      </p:sp>
      <p:sp>
        <p:nvSpPr>
          <p:cNvPr id="9" name="QB_6_AN.207_1#dfc742b2c.blank?vaa=1&amp;vcp=1&amp;pid=9a56d8614&amp;color=0,0,0&amp;vpa=124&amp;vtp=1&amp;vaab=1&amp;bbb=1"/>
          <p:cNvSpPr/>
          <p:nvPr/>
        </p:nvSpPr>
        <p:spPr>
          <a:xfrm>
            <a:off x="3266027" y="4118324"/>
            <a:ext cx="1581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Germany</a:t>
            </a:r>
            <a:endParaRPr lang="en-US" altLang="zh-CN" sz="2800" dirty="0"/>
          </a:p>
        </p:txBody>
      </p:sp>
      <p:sp>
        <p:nvSpPr>
          <p:cNvPr id="10" name="QB_6_AN.208_1#dfc742b2c.blank?vaa=1&amp;vcp=1&amp;pid=9a56d8614&amp;color=0,0,0&amp;vpa=125&amp;vtp=1&amp;vaab=1&amp;bbb=1"/>
          <p:cNvSpPr/>
          <p:nvPr/>
        </p:nvSpPr>
        <p:spPr>
          <a:xfrm>
            <a:off x="10049352" y="4131024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9_1#726a30997?vaa=1&amp;vcp=1&amp;pid=9a56d8614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（hand）.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（polite）.</a:t>
            </a:r>
            <a:endParaRPr lang="en-US" altLang="zh-CN" sz="2800" dirty="0"/>
          </a:p>
        </p:txBody>
      </p:sp>
      <p:sp>
        <p:nvSpPr>
          <p:cNvPr id="3" name="QB_6_AN.1_1#726a30997.blank?vaa=1&amp;vcp=1&amp;pid=9a56d8614&amp;color=0,0,0&amp;mp=1&amp;vpa=126&amp;vtp=1&amp;vaab=1&amp;bbb=1"/>
          <p:cNvSpPr/>
          <p:nvPr/>
        </p:nvSpPr>
        <p:spPr>
          <a:xfrm>
            <a:off x="9612853" y="2173954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endParaRPr lang="en-US" altLang="zh-CN" sz="2800" dirty="0"/>
          </a:p>
        </p:txBody>
      </p:sp>
      <p:sp>
        <p:nvSpPr>
          <p:cNvPr id="5" name="QB_6_AN.212_1#726a30997.blank?vaa=1&amp;vcp=1&amp;pid=9a56d8614&amp;color=0,0,0&amp;vpa=127&amp;vtp=1&amp;vaab=1&amp;bbb=1"/>
          <p:cNvSpPr/>
          <p:nvPr/>
        </p:nvSpPr>
        <p:spPr>
          <a:xfrm>
            <a:off x="10187528" y="3456654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e783cb8d?sp=1&amp;vcp=1&amp;pid=fe0f94094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2" name="QM_6_BD.213_1#55f9d6fb6?colgroup=30&amp;vaa=1&amp;vcp=1&amp;pid=1e783cb8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950481"/>
              </p:ext>
            </p:extLst>
          </p:nvPr>
        </p:nvGraphicFramePr>
        <p:xfrm>
          <a:off x="539496" y="206608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foreign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13_2#55f9d6fb6?sp=1&amp;vaa=1&amp;vcp=1&amp;pid=1e783cb8d&amp;color=0,0,0&amp;vtp=1&amp;vaab=1&amp;bbb=1&amp;hb=1"/>
          <p:cNvSpPr/>
          <p:nvPr/>
        </p:nvSpPr>
        <p:spPr>
          <a:xfrm>
            <a:off x="539496" y="332338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language.</a:t>
            </a:r>
            <a:endParaRPr lang="en-US" altLang="zh-CN" sz="2800" dirty="0"/>
          </a:p>
        </p:txBody>
      </p:sp>
      <p:sp>
        <p:nvSpPr>
          <p:cNvPr id="5" name="QM_6_AN.214_1#55f9d6fb6.blank?vaa=1&amp;vcp=1&amp;pid=1e783cb8d&amp;color=0,0,0&amp;vpa=128&amp;vtp=1&amp;vaab=1&amp;bbb=1"/>
          <p:cNvSpPr/>
          <p:nvPr/>
        </p:nvSpPr>
        <p:spPr>
          <a:xfrm>
            <a:off x="8081803" y="3940601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5_1#55f9d6fb6?sp=1&amp;vaa=1&amp;vcp=1&amp;pid=1e783cb8d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</p:txBody>
      </p:sp>
      <p:sp>
        <p:nvSpPr>
          <p:cNvPr id="3" name="QM_6_AN.216_1#55f9d6fb6.blank?vaa=1&amp;vcp=1&amp;pid=1e783cb8d&amp;color=0,0,0&amp;mp=1&amp;vpa=129&amp;vtp=1&amp;vaab=1&amp;bbb=1"/>
          <p:cNvSpPr/>
          <p:nvPr/>
        </p:nvSpPr>
        <p:spPr>
          <a:xfrm>
            <a:off x="2672303" y="185391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endParaRPr lang="en-US" altLang="zh-CN" sz="2800" dirty="0"/>
          </a:p>
        </p:txBody>
      </p:sp>
      <p:sp>
        <p:nvSpPr>
          <p:cNvPr id="4" name="QM_6_AN.217_1#55f9d6fb6.blank?vaa=1&amp;vcp=1&amp;pid=1e783cb8d&amp;color=0,0,0&amp;mp=1&amp;vpa=130&amp;vtp=1&amp;vaab=1&amp;bbb=1"/>
          <p:cNvSpPr/>
          <p:nvPr/>
        </p:nvSpPr>
        <p:spPr>
          <a:xfrm>
            <a:off x="1562639" y="2488914"/>
            <a:ext cx="1639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endParaRPr lang="en-US" altLang="zh-CN" sz="2800" dirty="0"/>
          </a:p>
        </p:txBody>
      </p:sp>
      <p:sp>
        <p:nvSpPr>
          <p:cNvPr id="5" name="QM_6_AN.218_1#55f9d6fb6.blank?vaa=1&amp;vcp=1&amp;pid=1e783cb8d&amp;color=0,0,0&amp;mp=1&amp;vpa=131&amp;vtp=1&amp;vaab=1&amp;bbb=1"/>
          <p:cNvSpPr/>
          <p:nvPr/>
        </p:nvSpPr>
        <p:spPr>
          <a:xfrm>
            <a:off x="9774078" y="2488914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endParaRPr lang="en-US" altLang="zh-CN" sz="2800" dirty="0"/>
          </a:p>
        </p:txBody>
      </p:sp>
      <p:sp>
        <p:nvSpPr>
          <p:cNvPr id="6" name="QM_6_AN.219_1#55f9d6fb6.blank?vaa=1&amp;vcp=1&amp;pid=1e783cb8d&amp;color=0,0,0&amp;mp=1&amp;vpa=132&amp;vtp=1&amp;vaab=1&amp;bbb=1"/>
          <p:cNvSpPr/>
          <p:nvPr/>
        </p:nvSpPr>
        <p:spPr>
          <a:xfrm>
            <a:off x="3366040" y="378431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</a:t>
            </a:r>
            <a:endParaRPr lang="en-US" altLang="zh-CN" sz="2800" dirty="0"/>
          </a:p>
        </p:txBody>
      </p:sp>
      <p:graphicFrame>
        <p:nvGraphicFramePr>
          <p:cNvPr id="7" name="QM_6_BD.213_1#55f9d6fb6?colgroup=30&amp;vaa=1&amp;vcp=1&amp;pid=1e783cb8d&amp;color=0,0,0&amp;vtp=1&amp;vaab=1&amp;bbb=1&amp;hb=1">
            <a:extLst>
              <a:ext uri="{FF2B5EF4-FFF2-40B4-BE49-F238E27FC236}">
                <a16:creationId xmlns:a16="http://schemas.microsoft.com/office/drawing/2014/main" id="{2763C6D6-38BB-CB65-B54B-599215EC8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725523"/>
              </p:ext>
            </p:extLst>
          </p:nvPr>
        </p:nvGraphicFramePr>
        <p:xfrm>
          <a:off x="539496" y="774414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foreign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20_1#55f9d6fb6?sp=1&amp;vaa=1&amp;vcp=1&amp;pid=1e783cb8d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gesture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enough.</a:t>
            </a:r>
            <a:endParaRPr lang="en-US" altLang="zh-CN" sz="2800" dirty="0"/>
          </a:p>
        </p:txBody>
      </p:sp>
      <p:sp>
        <p:nvSpPr>
          <p:cNvPr id="3" name="QM_6_AN.221_1#55f9d6fb6.blank?vaa=1&amp;vcp=1&amp;pid=1e783cb8d&amp;color=0,0,0&amp;mp=1&amp;vpa=133&amp;vtp=1&amp;vaab=1&amp;bbb=1"/>
          <p:cNvSpPr/>
          <p:nvPr/>
        </p:nvSpPr>
        <p:spPr>
          <a:xfrm>
            <a:off x="2180178" y="2173954"/>
            <a:ext cx="1776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endParaRPr lang="en-US" altLang="zh-CN" sz="2800" dirty="0"/>
          </a:p>
        </p:txBody>
      </p:sp>
      <p:sp>
        <p:nvSpPr>
          <p:cNvPr id="4" name="QM_6_AN.222_1#55f9d6fb6.blank?vaa=1&amp;vcp=1&amp;pid=1e783cb8d&amp;color=0,0,0&amp;mp=1&amp;vpa=134&amp;vtp=1&amp;vaab=1&amp;bbb=1"/>
          <p:cNvSpPr/>
          <p:nvPr/>
        </p:nvSpPr>
        <p:spPr>
          <a:xfrm>
            <a:off x="2186464" y="2821654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endParaRPr lang="en-US" altLang="zh-CN" sz="2800" dirty="0"/>
          </a:p>
        </p:txBody>
      </p:sp>
      <p:sp>
        <p:nvSpPr>
          <p:cNvPr id="5" name="QM_6_AN.223_1#55f9d6fb6.blank?vaa=1&amp;vcp=1&amp;pid=1e783cb8d&amp;color=0,0,0&amp;mp=1&amp;vpa=135&amp;vtp=1&amp;vaab=1&amp;bbb=1"/>
          <p:cNvSpPr/>
          <p:nvPr/>
        </p:nvSpPr>
        <p:spPr>
          <a:xfrm>
            <a:off x="765715" y="3456654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nodding</a:t>
            </a:r>
            <a:endParaRPr lang="en-US" altLang="zh-CN" sz="2800" dirty="0"/>
          </a:p>
        </p:txBody>
      </p:sp>
      <p:sp>
        <p:nvSpPr>
          <p:cNvPr id="6" name="QM_6_AN.224_1#55f9d6fb6.blank?vaa=1&amp;vcp=1&amp;pid=1e783cb8d&amp;color=0,0,0&amp;mp=1&amp;vpa=136&amp;vtp=1&amp;vaab=1&amp;bbb=1"/>
          <p:cNvSpPr/>
          <p:nvPr/>
        </p:nvSpPr>
        <p:spPr>
          <a:xfrm>
            <a:off x="9582627" y="3456654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endParaRPr lang="en-US" altLang="zh-CN" sz="2800" dirty="0"/>
          </a:p>
        </p:txBody>
      </p:sp>
      <p:sp>
        <p:nvSpPr>
          <p:cNvPr id="7" name="QM_6_AN.225_1#55f9d6fb6.blank?vaa=1&amp;vcp=1&amp;pid=1e783cb8d&amp;color=0,0,0&amp;mp=1&amp;vpa=137&amp;vtp=1&amp;vaab=1&amp;bbb=1"/>
          <p:cNvSpPr/>
          <p:nvPr/>
        </p:nvSpPr>
        <p:spPr>
          <a:xfrm>
            <a:off x="4585938" y="4096099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endParaRPr lang="en-US" altLang="zh-CN" sz="2800" dirty="0"/>
          </a:p>
        </p:txBody>
      </p:sp>
      <p:graphicFrame>
        <p:nvGraphicFramePr>
          <p:cNvPr id="8" name="QM_6_BD.213_1#55f9d6fb6?colgroup=30&amp;vaa=1&amp;vcp=1&amp;pid=1e783cb8d&amp;color=0,0,0&amp;vtp=1&amp;vaab=1&amp;bbb=1&amp;hb=1">
            <a:extLst>
              <a:ext uri="{FF2B5EF4-FFF2-40B4-BE49-F238E27FC236}">
                <a16:creationId xmlns:a16="http://schemas.microsoft.com/office/drawing/2014/main" id="{BC9CA2DF-3C2D-F129-6695-0A42738DF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41591"/>
              </p:ext>
            </p:extLst>
          </p:nvPr>
        </p:nvGraphicFramePr>
        <p:xfrm>
          <a:off x="539496" y="998217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foreign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3387ee1a?sp=1&amp;vcp=1&amp;pid=fe0f9409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226_1#91252b78a?vaa=1&amp;vcp=1&amp;pid=d3387ee1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冼星海是中国最伟大的作曲家之一，有“人民音乐家”之称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以下提示用英语写一篇短文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，简要介绍一下他。</a:t>
            </a:r>
            <a:endParaRPr lang="en-US" altLang="zh-CN" sz="2800" dirty="0"/>
          </a:p>
        </p:txBody>
      </p:sp>
      <p:graphicFrame>
        <p:nvGraphicFramePr>
          <p:cNvPr id="55" name="QB_6_BD.226_2#91252b78a?colgroup=4,25&amp;vaa=1&amp;vcp=1&amp;pid=d3387ee1a&amp;color=0,0,0&amp;vtp=1&amp;vaab=1&amp;bbb=1"/>
          <p:cNvGraphicFramePr>
            <a:graphicFrameLocks noGrp="1"/>
          </p:cNvGraphicFramePr>
          <p:nvPr/>
        </p:nvGraphicFramePr>
        <p:xfrm>
          <a:off x="539496" y="2601386"/>
          <a:ext cx="11082528" cy="3401760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出生于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1905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去世于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1945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莫斯科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13岁时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开始学习音乐;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1926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去北京学习音乐;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1929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去巴黎学习音乐创作,将中西方音乐融会贯通;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1939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创作出《黄河大合唱》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并因此出名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6_3#91252b78a?vaa=1&amp;vcp=1&amp;pid=d3387ee1a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提示词：澳门Macao;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莫斯科Moscow;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《黄河大合唱》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Cantata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要求：1.短文必须包括所给的提示要点，语句通顺、意思连贯，可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适当发挥；2.语法正确，书写工整；3.词数70左右。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cfbb1c65.fixed?vcp=1&amp;pid=eea70a3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0cfbb1c65.fixed?vcp=1&amp;pid=eea70a3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6_5#91252b78a?vaa=1&amp;vcp=1&amp;pid=d3387ee1a&amp;color=0,0,0&amp;mp=1&amp;vtp=1&amp;vaab=1&amp;bt=1&amp;bbb=1&amp;hb=1&amp;hltap=1"/>
          <p:cNvSpPr/>
          <p:nvPr/>
        </p:nvSpPr>
        <p:spPr>
          <a:xfrm>
            <a:off x="539496" y="513125"/>
            <a:ext cx="11109960" cy="5784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26_5#91252b78a?vaa=1&amp;vcp=1&amp;pid=d3387ee1a&amp;color=0,0,0&amp;mp=1&amp;vtp=1&amp;vaab=1&amp;bt=1&amp;bbb=1&amp;hb=1&amp;hla=1"/>
          <p:cNvSpPr/>
          <p:nvPr/>
        </p:nvSpPr>
        <p:spPr>
          <a:xfrm>
            <a:off x="539496" y="487725"/>
            <a:ext cx="11109960" cy="5825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Xinghai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composers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1905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Macao.</a:t>
            </a:r>
            <a:endParaRPr lang="en-US" altLang="zh-CN" sz="1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1926.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Cantata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1939.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1945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Moscow.</a:t>
            </a:r>
            <a:endParaRPr lang="en-US" altLang="zh-CN" sz="1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Musician.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composer—Xian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Xinghai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f261a09?vcp=1&amp;pid=0cfbb1c6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52b117b21?vcp=1&amp;pid=95f261a09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4583f2a21?vaa=1&amp;vcp=1&amp;pid=52b117b21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.）英国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.）英国（人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.）德国→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.）德语；德国人；（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.）德国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.）德国人（复数）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Japan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.）日本→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.）日本的；日本人的；日语的</a:t>
            </a:r>
            <a:endParaRPr lang="en-US" altLang="zh-CN" sz="2800" dirty="0"/>
          </a:p>
        </p:txBody>
      </p:sp>
      <p:sp>
        <p:nvSpPr>
          <p:cNvPr id="5" name="QB_7_AN.1_1#4583f2a21.blank?vaa=1&amp;vcp=1&amp;pid=52b117b21&amp;color=0,0,0&amp;vpa=1&amp;vtp=1&amp;vaab=1&amp;bbb=1"/>
          <p:cNvSpPr/>
          <p:nvPr/>
        </p:nvSpPr>
        <p:spPr>
          <a:xfrm>
            <a:off x="4164552" y="1951200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British</a:t>
            </a:r>
            <a:endParaRPr lang="en-US" altLang="zh-CN" sz="2800" dirty="0"/>
          </a:p>
        </p:txBody>
      </p:sp>
      <p:sp>
        <p:nvSpPr>
          <p:cNvPr id="7" name="QB_7_AN.2_1#4583f2a21.blank?vaa=1&amp;vcp=1&amp;pid=52b117b21&amp;color=0,0,0&amp;vpa=2&amp;vtp=1&amp;vaab=1&amp;bbb=1"/>
          <p:cNvSpPr/>
          <p:nvPr/>
        </p:nvSpPr>
        <p:spPr>
          <a:xfrm>
            <a:off x="4501102" y="2598900"/>
            <a:ext cx="1403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</a:t>
            </a:r>
            <a:endParaRPr lang="en-US" altLang="zh-CN" sz="2800" dirty="0"/>
          </a:p>
        </p:txBody>
      </p:sp>
      <p:sp>
        <p:nvSpPr>
          <p:cNvPr id="8" name="QB_7_AN.3_1#4583f2a21.blank?vaa=1&amp;vcp=1&amp;pid=52b117b21&amp;color=0,0,0&amp;vpa=3&amp;vtp=1&amp;vaab=1&amp;bbb=1"/>
          <p:cNvSpPr/>
          <p:nvPr/>
        </p:nvSpPr>
        <p:spPr>
          <a:xfrm>
            <a:off x="1426115" y="3246600"/>
            <a:ext cx="1541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Germans</a:t>
            </a:r>
            <a:endParaRPr lang="en-US" altLang="zh-CN" sz="2800" dirty="0"/>
          </a:p>
        </p:txBody>
      </p:sp>
      <p:sp>
        <p:nvSpPr>
          <p:cNvPr id="10" name="QB_7_AN.7_1#4583f2a21.blank?vaa=1&amp;vcp=1&amp;pid=52b117b21&amp;color=0,0,0&amp;vpa=4&amp;vtp=1&amp;vaab=1&amp;bbb=1"/>
          <p:cNvSpPr/>
          <p:nvPr/>
        </p:nvSpPr>
        <p:spPr>
          <a:xfrm>
            <a:off x="4024852" y="3860645"/>
            <a:ext cx="15192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Japanese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_1#281ac29a7?vaa=1&amp;vcp=1&amp;pid=52b117b21&amp;color=0,0,0&amp;mp=1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Russia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.）俄罗斯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.）俄罗斯人，俄语；（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罗斯的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，俄罗斯人的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，俄语的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.）印度→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.）印度的；（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.）印度人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.）脚；足→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.）身体，躯干→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.）世纪→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.）音乐家→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.）音乐</a:t>
            </a:r>
            <a:endParaRPr lang="en-US" altLang="zh-CN" sz="2800" dirty="0"/>
          </a:p>
        </p:txBody>
      </p:sp>
      <p:sp>
        <p:nvSpPr>
          <p:cNvPr id="3" name="QB_7_AN.1_1#281ac29a7.blank?vaa=1&amp;vcp=1&amp;pid=52b117b21&amp;color=0,0,0&amp;mp=1&amp;vpa=5&amp;vtp=1&amp;vaab=1&amp;bbb=1"/>
          <p:cNvSpPr/>
          <p:nvPr/>
        </p:nvSpPr>
        <p:spPr>
          <a:xfrm>
            <a:off x="4493165" y="1213834"/>
            <a:ext cx="13827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Russian</a:t>
            </a:r>
            <a:endParaRPr lang="en-US" altLang="zh-CN" sz="2800" dirty="0"/>
          </a:p>
        </p:txBody>
      </p:sp>
      <p:sp>
        <p:nvSpPr>
          <p:cNvPr id="5" name="QB_7_AN.2_1#281ac29a7.blank?vaa=1&amp;vcp=1&amp;pid=52b117b21&amp;color=0,0,0&amp;vpa=6&amp;vtp=1&amp;vaab=1&amp;bbb=1"/>
          <p:cNvSpPr/>
          <p:nvPr/>
        </p:nvSpPr>
        <p:spPr>
          <a:xfrm>
            <a:off x="3947065" y="2509234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Indian</a:t>
            </a:r>
            <a:endParaRPr lang="en-US" altLang="zh-CN" sz="2800" dirty="0"/>
          </a:p>
        </p:txBody>
      </p:sp>
      <p:sp>
        <p:nvSpPr>
          <p:cNvPr id="7" name="QB_7_AN.3_1#281ac29a7.blank?vaa=1&amp;vcp=1&amp;pid=52b117b21&amp;color=0,0,0&amp;vpa=7&amp;vtp=1&amp;vaab=1&amp;bbb=1"/>
          <p:cNvSpPr/>
          <p:nvPr/>
        </p:nvSpPr>
        <p:spPr>
          <a:xfrm>
            <a:off x="4145502" y="315693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feet</a:t>
            </a:r>
            <a:endParaRPr lang="en-US" altLang="zh-CN" sz="2800" dirty="0"/>
          </a:p>
        </p:txBody>
      </p:sp>
      <p:sp>
        <p:nvSpPr>
          <p:cNvPr id="9" name="QB_7_AN.4_1#281ac29a7.blank?vaa=1&amp;vcp=1&amp;pid=52b117b21&amp;color=0,0,0&amp;vpa=8&amp;vtp=1&amp;vaab=1&amp;bbb=1"/>
          <p:cNvSpPr/>
          <p:nvPr/>
        </p:nvSpPr>
        <p:spPr>
          <a:xfrm>
            <a:off x="4982115" y="3804634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bodies</a:t>
            </a:r>
            <a:endParaRPr lang="en-US" altLang="zh-CN" sz="2800" dirty="0"/>
          </a:p>
        </p:txBody>
      </p:sp>
      <p:sp>
        <p:nvSpPr>
          <p:cNvPr id="11" name="QB_7_AN.5_1#281ac29a7.blank?vaa=1&amp;vcp=1&amp;pid=52b117b21&amp;color=0,0,0&amp;vpa=9&amp;vtp=1&amp;vaab=1&amp;bbb=1"/>
          <p:cNvSpPr/>
          <p:nvPr/>
        </p:nvSpPr>
        <p:spPr>
          <a:xfrm>
            <a:off x="4269327" y="4452334"/>
            <a:ext cx="1539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centuries</a:t>
            </a:r>
            <a:endParaRPr lang="en-US" altLang="zh-CN" sz="2800" dirty="0"/>
          </a:p>
        </p:txBody>
      </p:sp>
      <p:sp>
        <p:nvSpPr>
          <p:cNvPr id="13" name="QB_7_AN.19_1#281ac29a7.blank?vaa=1&amp;vcp=1&amp;pid=52b117b21&amp;color=0,0,0&amp;vpa=10&amp;vtp=1&amp;vaab=1&amp;bbb=1"/>
          <p:cNvSpPr/>
          <p:nvPr/>
        </p:nvSpPr>
        <p:spPr>
          <a:xfrm>
            <a:off x="4790027" y="5079079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e297e0d?vcp=1&amp;pid=95f261a0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20_1#3033c1a0a?vaa=1&amp;vcp=1&amp;pid=16e297e0d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.）摇晃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.）握着，使不动→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.）带来→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.）生活，住→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.）活泼的，轻快的→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.）活着的，在世的</a:t>
            </a:r>
            <a:endParaRPr lang="en-US" altLang="zh-CN" sz="2800" dirty="0"/>
          </a:p>
        </p:txBody>
      </p:sp>
      <p:sp>
        <p:nvSpPr>
          <p:cNvPr id="4" name="QB_7_AN.1_1#3033c1a0a.blank?vaa=1&amp;vcp=1&amp;pid=16e297e0d&amp;color=0,0,0&amp;vpa=11&amp;vtp=1&amp;vaab=1&amp;bbb=1"/>
          <p:cNvSpPr/>
          <p:nvPr/>
        </p:nvSpPr>
        <p:spPr>
          <a:xfrm>
            <a:off x="4029615" y="123301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shook</a:t>
            </a:r>
            <a:endParaRPr lang="en-US" altLang="zh-CN" sz="2800" dirty="0"/>
          </a:p>
        </p:txBody>
      </p:sp>
      <p:sp>
        <p:nvSpPr>
          <p:cNvPr id="5" name="QB_7_AN.2_1#3033c1a0a.blank?vaa=1&amp;vcp=1&amp;pid=16e297e0d&amp;color=0,0,0&amp;vpa=12&amp;vtp=1&amp;vaab=1&amp;bbb=1"/>
          <p:cNvSpPr/>
          <p:nvPr/>
        </p:nvSpPr>
        <p:spPr>
          <a:xfrm>
            <a:off x="7522114" y="1233015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shaken</a:t>
            </a:r>
            <a:endParaRPr lang="en-US" altLang="zh-CN" sz="2800" dirty="0"/>
          </a:p>
        </p:txBody>
      </p:sp>
      <p:sp>
        <p:nvSpPr>
          <p:cNvPr id="7" name="QB_7_AN.3_1#3033c1a0a.blank?vaa=1&amp;vcp=1&amp;pid=16e297e0d&amp;color=0,0,0&amp;vpa=13&amp;vtp=1&amp;vaab=1&amp;bbb=1"/>
          <p:cNvSpPr/>
          <p:nvPr/>
        </p:nvSpPr>
        <p:spPr>
          <a:xfrm>
            <a:off x="5212302" y="1880715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endParaRPr lang="en-US" altLang="zh-CN" sz="2800" dirty="0"/>
          </a:p>
        </p:txBody>
      </p:sp>
      <p:sp>
        <p:nvSpPr>
          <p:cNvPr id="9" name="QB_7_AN.4_1#3033c1a0a.blank?vaa=1&amp;vcp=1&amp;pid=16e297e0d&amp;color=0,0,0&amp;vpa=14&amp;vtp=1&amp;vaab=1&amp;bbb=1"/>
          <p:cNvSpPr/>
          <p:nvPr/>
        </p:nvSpPr>
        <p:spPr>
          <a:xfrm>
            <a:off x="3934365" y="2515715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endParaRPr lang="en-US" altLang="zh-CN" sz="2800" dirty="0"/>
          </a:p>
        </p:txBody>
      </p:sp>
      <p:sp>
        <p:nvSpPr>
          <p:cNvPr id="11" name="QB_7_AN.28_1#3033c1a0a.blank?vaa=1&amp;vcp=1&amp;pid=16e297e0d&amp;color=0,0,0&amp;vpa=15&amp;vtp=1&amp;vaab=1&amp;bbb=1"/>
          <p:cNvSpPr/>
          <p:nvPr/>
        </p:nvSpPr>
        <p:spPr>
          <a:xfrm>
            <a:off x="4401090" y="3163415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lively</a:t>
            </a:r>
            <a:endParaRPr lang="en-US" altLang="zh-CN" sz="2800" dirty="0"/>
          </a:p>
        </p:txBody>
      </p:sp>
      <p:sp>
        <p:nvSpPr>
          <p:cNvPr id="12" name="QB_7_AN.29_1#3033c1a0a.blank?vaa=1&amp;vcp=1&amp;pid=16e297e0d&amp;color=0,0,0&amp;vpa=16&amp;vtp=1&amp;vaab=1&amp;bbb=1"/>
          <p:cNvSpPr/>
          <p:nvPr/>
        </p:nvSpPr>
        <p:spPr>
          <a:xfrm>
            <a:off x="9795414" y="3176115"/>
            <a:ext cx="947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226f81941?vaa=1&amp;vcp=1&amp;pid=16e297e0d&amp;color=0,0,0&amp;mp=1&amp;vtp=1&amp;vaab=1&amp;bt=1&amp;bbb=1"/>
          <p:cNvSpPr/>
          <p:nvPr/>
        </p:nvSpPr>
        <p:spPr>
          <a:xfrm>
            <a:off x="539496" y="2524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.）相信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.）可信的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.）感受；觉得→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感觉，情感；看法</a:t>
            </a:r>
            <a:endParaRPr lang="en-US" altLang="zh-CN" sz="2800" dirty="0"/>
          </a:p>
        </p:txBody>
      </p:sp>
      <p:sp>
        <p:nvSpPr>
          <p:cNvPr id="3" name="QB_7_AN.1_1#226f81941.blank?vaa=1&amp;vcp=1&amp;pid=16e297e0d&amp;color=0,0,0&amp;mp=1&amp;vpa=17&amp;vtp=1&amp;vaab=1&amp;bbb=1"/>
          <p:cNvSpPr/>
          <p:nvPr/>
        </p:nvSpPr>
        <p:spPr>
          <a:xfrm>
            <a:off x="4207415" y="2493994"/>
            <a:ext cx="1716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believable</a:t>
            </a:r>
            <a:endParaRPr lang="en-US" altLang="zh-CN" sz="2800" dirty="0"/>
          </a:p>
        </p:txBody>
      </p:sp>
      <p:sp>
        <p:nvSpPr>
          <p:cNvPr id="5" name="QB_7_AN.33_1#226f81941.blank?vaa=1&amp;vcp=1&amp;pid=16e297e0d&amp;color=0,0,0&amp;vpa=18&amp;vtp=1&amp;vaab=1&amp;bbb=1"/>
          <p:cNvSpPr/>
          <p:nvPr/>
        </p:nvSpPr>
        <p:spPr>
          <a:xfrm>
            <a:off x="4743990" y="3141694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endParaRPr lang="en-US" altLang="zh-CN" sz="2800" dirty="0"/>
          </a:p>
        </p:txBody>
      </p:sp>
      <p:sp>
        <p:nvSpPr>
          <p:cNvPr id="6" name="QB_7_AN.34_1#226f81941.blank?vaa=1&amp;vcp=1&amp;pid=16e297e0d&amp;color=0,0,0&amp;vpa=19&amp;vtp=1&amp;vaab=1&amp;bbb=1"/>
          <p:cNvSpPr/>
          <p:nvPr/>
        </p:nvSpPr>
        <p:spPr>
          <a:xfrm>
            <a:off x="9300114" y="3128994"/>
            <a:ext cx="1244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2495</Words>
  <Application>Microsoft Office PowerPoint</Application>
  <PresentationFormat>宽屏</PresentationFormat>
  <Paragraphs>465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2024-11-29T12:22:00Z</dcterms:created>
  <dcterms:modified xsi:type="dcterms:W3CDTF">2025-07-25T06:58:31Z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68CEC2D564104BEDABF4FA94DE497F38_12</vt:lpwstr>
  </property>
  <property fmtid="{D5CDD505-2E9C-101B-9397-08002B2CF9AE}" pid="3" name="KSOProductBuildVer">
    <vt:lpwstr>2052-12.1.0.18912</vt:lpwstr>
  </property>
</Properties>
</file>