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892175"/>
            <a:ext cx="9986645" cy="4298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84470" y="3075305"/>
            <a:ext cx="563880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1285" y="3510280"/>
            <a:ext cx="5518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1420" y="3914775"/>
            <a:ext cx="5638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0240" y="4323715"/>
            <a:ext cx="57912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1313815"/>
            <a:ext cx="10292080" cy="1999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7775" y="2495550"/>
            <a:ext cx="3114040" cy="1007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5.4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6=32.4(cm)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宽：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5.4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4=21.6(cm)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高：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 cm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313815"/>
            <a:ext cx="10175875" cy="2351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5430" y="2557145"/>
            <a:ext cx="5776595" cy="1432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20=628(cm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=157(cm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628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157-2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42.5=700(cm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465" y="1313815"/>
            <a:ext cx="10078720" cy="2758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4180" y="2670175"/>
            <a:ext cx="5949315" cy="11868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4+0.3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0.3=0.33(m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3.4=2.1352(m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0.33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2.1352=2.4652(m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313815"/>
            <a:ext cx="9923780" cy="3308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9410" y="3237230"/>
            <a:ext cx="4578350" cy="1828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12.42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(3.14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1)=3(cm)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底面半径：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2=1.5(cm)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底面周长：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12.42- 3=9.42(cm)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WPS 演示</Application>
  <PresentationFormat>宽屏</PresentationFormat>
  <Paragraphs>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2025-02-07T04:30:48Z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