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735" y="911860"/>
            <a:ext cx="11031220" cy="3575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67880" y="2615565"/>
            <a:ext cx="397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594485"/>
            <a:ext cx="10982960" cy="2367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87665" y="3409315"/>
            <a:ext cx="2767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想在这里翩翩起舞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87665" y="2945130"/>
            <a:ext cx="3589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叫人想在这里吟诗一首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57310" y="2498090"/>
            <a:ext cx="1265555" cy="381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一幅画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87435" y="2061210"/>
            <a:ext cx="2105660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迷人的山水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330" y="781050"/>
            <a:ext cx="9190990" cy="5767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5250" y="109156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31180" y="3429000"/>
            <a:ext cx="43497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66495"/>
            <a:ext cx="10969625" cy="3287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685338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歌颂未来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2643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歌颂理想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20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2024-08-21T00:53:52Z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