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965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3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235" y="775335"/>
            <a:ext cx="10204450" cy="557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3_01"/>
          <p:cNvPicPr>
            <a:picLocks noChangeAspect="1"/>
          </p:cNvPicPr>
          <p:nvPr/>
        </p:nvPicPr>
        <p:blipFill>
          <a:blip r:embed="rId2"/>
          <a:srcRect l="2246" r="2667"/>
          <a:stretch>
            <a:fillRect/>
          </a:stretch>
        </p:blipFill>
        <p:spPr>
          <a:xfrm>
            <a:off x="1200785" y="854710"/>
            <a:ext cx="10102215" cy="5376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44010" y="3562350"/>
            <a:ext cx="844550" cy="39179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狭长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43375" y="3954780"/>
            <a:ext cx="845185" cy="5245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66380" y="3562350"/>
            <a:ext cx="84455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敏锐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66380" y="4385945"/>
            <a:ext cx="1031875" cy="4133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极细小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65795" y="4799330"/>
            <a:ext cx="44577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3_02"/>
          <p:cNvPicPr>
            <a:picLocks noChangeAspect="1"/>
          </p:cNvPicPr>
          <p:nvPr/>
        </p:nvPicPr>
        <p:blipFill>
          <a:blip r:embed="rId2"/>
          <a:srcRect l="3039" r="2667"/>
          <a:stretch>
            <a:fillRect/>
          </a:stretch>
        </p:blipFill>
        <p:spPr>
          <a:xfrm>
            <a:off x="402590" y="947420"/>
            <a:ext cx="11492865" cy="4963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76510" y="947420"/>
            <a:ext cx="40767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8075" y="4858893"/>
            <a:ext cx="10650220" cy="3886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不同意。句子“虽不像鹰那样能从空中直扑下来，燕子飞行却更为自由”是把燕子和鹰作比较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，突出了燕子</a:t>
            </a:r>
            <a:r>
              <a:rPr lang="zh-CN" altLang="en-US" sz="15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飞行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更</a:t>
            </a:r>
            <a:r>
              <a:rPr lang="zh-CN" altLang="en-US" sz="15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自由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的特点。</a:t>
            </a:r>
            <a:endParaRPr lang="zh-CN" altLang="en-US" sz="15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895" y="5396357"/>
            <a:ext cx="11591925" cy="4006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15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句子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“这是费力的事，而且不自由；这时候它</a:t>
            </a:r>
            <a:r>
              <a:rPr lang="zh-CN" altLang="en-US" sz="15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还不如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一只笨重的鸭子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”是把燕子和鸭子作比较</a:t>
            </a:r>
            <a:r>
              <a:rPr lang="zh-CN" altLang="en-US" sz="15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强调燕子不停飞行才是其休息的特点。</a:t>
            </a:r>
          </a:p>
          <a:p>
            <a:endParaRPr lang="zh-CN" altLang="en-US" sz="15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87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11E7E03CF31748E7B8A1DE5E08A597DE_13</vt:lpwstr>
  </property>
</Properties>
</file>