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98" r:id="rId9"/>
    <p:sldId id="299" r:id="rId10"/>
    <p:sldId id="262" r:id="rId11"/>
    <p:sldId id="279" r:id="rId12"/>
    <p:sldId id="302" r:id="rId13"/>
    <p:sldId id="300" r:id="rId14"/>
    <p:sldId id="304" r:id="rId15"/>
    <p:sldId id="264" r:id="rId16"/>
    <p:sldId id="266" r:id="rId17"/>
    <p:sldId id="305" r:id="rId18"/>
    <p:sldId id="306" r:id="rId19"/>
    <p:sldId id="268" r:id="rId20"/>
    <p:sldId id="267" r:id="rId21"/>
    <p:sldId id="270" r:id="rId22"/>
    <p:sldId id="271" r:id="rId23"/>
    <p:sldId id="272" r:id="rId24"/>
    <p:sldId id="307" r:id="rId25"/>
    <p:sldId id="308" r:id="rId26"/>
    <p:sldId id="273" r:id="rId27"/>
    <p:sldId id="274" r:id="rId28"/>
    <p:sldId id="276" r:id="rId29"/>
    <p:sldId id="309" r:id="rId30"/>
    <p:sldId id="310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57EDB-8D9A-6438-92FA-DCF030B04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52815B-701C-9C32-2F97-E51524392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75E300-00A9-8BB6-7363-9DCB44DA91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DC993-B787-38FA-7581-FA708BFA72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55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9CC5B-28D7-6DE2-B411-77AA68005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8500C6-65D3-65CA-90DA-A087E5776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95FD33-C3BB-3C4E-F6D3-EE86C0F635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084A9-9812-0A0B-5EB1-F755518E07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8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9912C-9F41-737E-0788-9C5F88293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782BB0-69D0-4FB3-4AEB-E6D366DC8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6142EB-979D-CA73-55E2-5F21D89CD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C694E-F2D3-1DEB-FD5C-47820C1841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9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37C79-8F9D-A04B-C6CF-C56869B3A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091A44-603C-E6A8-74ED-0B80565948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B19DEB-A591-DD7A-F805-E0EBD1224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82772-10FD-5B6D-EE79-DCF9E7427B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76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EB7FB-2B98-9C5A-0043-76A23564E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84582-4174-4163-B96E-4D897A09FB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67C78-1D7A-C4D8-5B91-F317B936B1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20891-6BC7-9DF9-30E0-3D1AFA49A0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714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01DF0-8459-AAF9-97D5-2BE8BB6B5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F3374E-3E3A-39E6-0BA7-207216EE7A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EA358B-1CA0-EB68-6000-4D217AF9B2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0F11E-C18F-AEC7-CBF8-5B0D4B6FAA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605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D1577-7730-E89D-1C12-9EAE7CF6D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FF34A2-1203-9702-3E80-74BEC96BDB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56611C-C8A5-59EE-169B-3043B78DE3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9E6FD9-23FF-69F0-971A-C920C517F9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21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76C4A-624C-A02D-31B8-42F9C52E8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47A8A3-4D13-35AF-17D2-4A7808C52D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53F418-1211-66C9-7458-5658229A2E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D27348-6CCB-ABD4-E476-438D61A518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44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5912B-776D-646C-FD0F-8A2A5CC17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4490BC-C9ED-6FEC-E12F-24A2D387F2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A01BAE-666D-8D0F-B15B-FA3E2E3C0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950ED-386C-14D6-2D4E-A5B5F5EDA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45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28A3E-210F-9E55-A0EC-076255E4F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3188C8-6580-287A-1A2C-76FA8AEBEF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AE51D1-5D14-8C57-965E-40EBCFC743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E44CB-C6FE-EA60-19CB-EB522B7C1B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62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92eb9e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BCB3652-1381-4EE9-9A88-D9923F1D50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92eb9e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0CFFB9B-43CE-4EA4-B34E-77EAA9FD25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听力专题训练一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FC289DB-DA51-75D2-0587-4221EF7634E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42E6B31-3C10-4484-AC51-87D04CC92E6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9524CC2-9486-4369-8BF5-5680D304E52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6384813?sp=1&amp;vcp=1&amp;pid=f92eb9ee7&amp;color=0,0,0&amp;vtp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e3061934c?vcp=1&amp;pid=496384813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d5568930e?vcp=1&amp;pid=496384813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384dc82c1?vcp=1&amp;pid=d5568930e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25_2#384dc82c1.choices?vcp=1&amp;pid=d5568930e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Lights.</a:t>
            </a:r>
            <a:endParaRPr lang="en-US" altLang="zh-CN" sz="2800" dirty="0"/>
          </a:p>
        </p:txBody>
      </p:sp>
      <p:pic>
        <p:nvPicPr>
          <p:cNvPr id="6" name="01听力专题训练一_03">
            <a:hlinkClick r:id="" action="ppaction://media"/>
            <a:extLst>
              <a:ext uri="{FF2B5EF4-FFF2-40B4-BE49-F238E27FC236}">
                <a16:creationId xmlns:a16="http://schemas.microsoft.com/office/drawing/2014/main" id="{056B1815-D083-BAD1-F284-A92F953A41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4719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_1#806ab88a0?vcp=1&amp;pid=d5568930e&amp;color=0,0,0&amp;vtp=1&amp;bbb=1"/>
          <p:cNvSpPr/>
          <p:nvPr/>
        </p:nvSpPr>
        <p:spPr>
          <a:xfrm>
            <a:off x="539496" y="13158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27_2#806ab88a0.choices?vcp=1&amp;pid=d5568930e&amp;color=0,0,0&amp;vtp=1&amp;bbb=1"/>
          <p:cNvSpPr/>
          <p:nvPr/>
        </p:nvSpPr>
        <p:spPr>
          <a:xfrm>
            <a:off x="539496" y="19436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5" name="QC_8_BD.29_1#b0fe106d0?vcp=1&amp;pid=d5568930e&amp;color=0,0,0&amp;vtp=1&amp;bt=1&amp;bbb=1"/>
          <p:cNvSpPr/>
          <p:nvPr/>
        </p:nvSpPr>
        <p:spPr>
          <a:xfrm>
            <a:off x="539496" y="2855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9_2#b0fe106d0.choices?vcp=1&amp;pid=d5568930e&amp;color=0,0,0&amp;vtp=1&amp;bbb=1"/>
          <p:cNvSpPr/>
          <p:nvPr/>
        </p:nvSpPr>
        <p:spPr>
          <a:xfrm>
            <a:off x="539496" y="34799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.Purple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CE4AD-1EE6-C9B5-4F8F-48666CCA7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31_1#b0fe106d0?vcp=1&amp;pid=d5568930e&amp;color=0,0,0&amp;vtp=1&amp;bbb=1&amp;hb=1">
            <a:extLst>
              <a:ext uri="{FF2B5EF4-FFF2-40B4-BE49-F238E27FC236}">
                <a16:creationId xmlns:a16="http://schemas.microsoft.com/office/drawing/2014/main" id="{F3DC0318-79B2-DA0E-99E4-0520B6E473BC}"/>
              </a:ext>
            </a:extLst>
          </p:cNvPr>
          <p:cNvSpPr/>
          <p:nvPr/>
        </p:nvSpPr>
        <p:spPr>
          <a:xfrm>
            <a:off x="539496" y="14301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Wow!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43391242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D6BBE-4585-157C-4F0C-3D0ECC217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6384813?sp=1&amp;vcp=1&amp;pid=f92eb9ee7&amp;color=0,0,0&amp;vtp=1&amp;bt=1&amp;bbb=1">
            <a:extLst>
              <a:ext uri="{FF2B5EF4-FFF2-40B4-BE49-F238E27FC236}">
                <a16:creationId xmlns:a16="http://schemas.microsoft.com/office/drawing/2014/main" id="{B5045C50-453F-2D07-3246-F06A6F096D34}"/>
              </a:ext>
            </a:extLst>
          </p:cNvPr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e3061934c?vcp=1&amp;pid=496384813&amp;color=0,0,0&amp;vtp=1&amp;bbb=1&amp;hb=1">
            <a:extLst>
              <a:ext uri="{FF2B5EF4-FFF2-40B4-BE49-F238E27FC236}">
                <a16:creationId xmlns:a16="http://schemas.microsoft.com/office/drawing/2014/main" id="{7967BB37-0D9E-11D7-AF54-BBE8390FEA3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你将听到三段对话，请根据对话内容，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4_1#d5568930e?vcp=1&amp;pid=496384813&amp;color=0,0,0&amp;vtp=1&amp;bbb=1">
            <a:extLst>
              <a:ext uri="{FF2B5EF4-FFF2-40B4-BE49-F238E27FC236}">
                <a16:creationId xmlns:a16="http://schemas.microsoft.com/office/drawing/2014/main" id="{229DBAED-87FF-6756-9E94-E2708404C437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请听第一段对话，回答第11至13小题。</a:t>
            </a:r>
            <a:endParaRPr lang="en-US" altLang="zh-CN" sz="2800" dirty="0"/>
          </a:p>
        </p:txBody>
      </p:sp>
      <p:sp>
        <p:nvSpPr>
          <p:cNvPr id="5" name="QC_8_BD.25_1#384dc82c1?vcp=1&amp;pid=d5568930e&amp;color=0,0,0&amp;vtp=1&amp;bbb=1">
            <a:extLst>
              <a:ext uri="{FF2B5EF4-FFF2-40B4-BE49-F238E27FC236}">
                <a16:creationId xmlns:a16="http://schemas.microsoft.com/office/drawing/2014/main" id="{8A95260C-6DEF-B9BD-CB4A-D121421CA3B0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6_1#384dc82c1.bracket?vcp=1&amp;pid=d5568930e&amp;color=0,0,0&amp;vpa=11&amp;vtp=1">
            <a:extLst>
              <a:ext uri="{FF2B5EF4-FFF2-40B4-BE49-F238E27FC236}">
                <a16:creationId xmlns:a16="http://schemas.microsoft.com/office/drawing/2014/main" id="{25270108-7CB7-D013-9AA3-D671AD9A13C1}"/>
              </a:ext>
            </a:extLst>
          </p:cNvPr>
          <p:cNvSpPr/>
          <p:nvPr/>
        </p:nvSpPr>
        <p:spPr>
          <a:xfrm>
            <a:off x="6650006" y="31479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5_2#384dc82c1.choices?vcp=1&amp;pid=d5568930e&amp;color=0,0,0&amp;vtp=1&amp;bbb=1">
            <a:extLst>
              <a:ext uri="{FF2B5EF4-FFF2-40B4-BE49-F238E27FC236}">
                <a16:creationId xmlns:a16="http://schemas.microsoft.com/office/drawing/2014/main" id="{FBDD11AC-0CAA-C10C-2A3C-F28EFDA283DE}"/>
              </a:ext>
            </a:extLst>
          </p:cNvPr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86465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C0022-0BCD-BFAE-8B62-51D2F05C9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_1#806ab88a0?vcp=1&amp;pid=d5568930e&amp;color=0,0,0&amp;vtp=1&amp;bbb=1">
            <a:extLst>
              <a:ext uri="{FF2B5EF4-FFF2-40B4-BE49-F238E27FC236}">
                <a16:creationId xmlns:a16="http://schemas.microsoft.com/office/drawing/2014/main" id="{09BDC08D-21EB-1AA8-A6E5-B0431774FCBC}"/>
              </a:ext>
            </a:extLst>
          </p:cNvPr>
          <p:cNvSpPr/>
          <p:nvPr/>
        </p:nvSpPr>
        <p:spPr>
          <a:xfrm>
            <a:off x="539496" y="13158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27_2#806ab88a0.choices?vcp=1&amp;pid=d5568930e&amp;color=0,0,0&amp;vtp=1&amp;bbb=1">
            <a:extLst>
              <a:ext uri="{FF2B5EF4-FFF2-40B4-BE49-F238E27FC236}">
                <a16:creationId xmlns:a16="http://schemas.microsoft.com/office/drawing/2014/main" id="{24E6D9BC-07DC-A2A7-5173-CEDE14FD32F1}"/>
              </a:ext>
            </a:extLst>
          </p:cNvPr>
          <p:cNvSpPr/>
          <p:nvPr/>
        </p:nvSpPr>
        <p:spPr>
          <a:xfrm>
            <a:off x="539496" y="19436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5" name="QC_8_BD.29_1#b0fe106d0?vcp=1&amp;pid=d5568930e&amp;color=0,0,0&amp;vtp=1&amp;bt=1&amp;bbb=1">
            <a:extLst>
              <a:ext uri="{FF2B5EF4-FFF2-40B4-BE49-F238E27FC236}">
                <a16:creationId xmlns:a16="http://schemas.microsoft.com/office/drawing/2014/main" id="{9A639617-1695-4874-33D7-A0D68A3A09C3}"/>
              </a:ext>
            </a:extLst>
          </p:cNvPr>
          <p:cNvSpPr/>
          <p:nvPr/>
        </p:nvSpPr>
        <p:spPr>
          <a:xfrm>
            <a:off x="539496" y="2855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9_2#b0fe106d0.choices?vcp=1&amp;pid=d5568930e&amp;color=0,0,0&amp;vtp=1&amp;bbb=1">
            <a:extLst>
              <a:ext uri="{FF2B5EF4-FFF2-40B4-BE49-F238E27FC236}">
                <a16:creationId xmlns:a16="http://schemas.microsoft.com/office/drawing/2014/main" id="{96813103-5798-FF14-F16F-5267C82C99D0}"/>
              </a:ext>
            </a:extLst>
          </p:cNvPr>
          <p:cNvSpPr/>
          <p:nvPr/>
        </p:nvSpPr>
        <p:spPr>
          <a:xfrm>
            <a:off x="539496" y="34799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.Purple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pink.</a:t>
            </a:r>
            <a:endParaRPr lang="en-US" altLang="zh-CN" sz="2800" dirty="0"/>
          </a:p>
        </p:txBody>
      </p:sp>
      <p:sp>
        <p:nvSpPr>
          <p:cNvPr id="4" name="QC_8_AN.28_1#806ab88a0.bracket?vcp=1&amp;pid=d5568930e&amp;color=0,0,0&amp;vpa=12&amp;vtp=1">
            <a:extLst>
              <a:ext uri="{FF2B5EF4-FFF2-40B4-BE49-F238E27FC236}">
                <a16:creationId xmlns:a16="http://schemas.microsoft.com/office/drawing/2014/main" id="{6AF2E2C8-F67E-6CCA-B249-16728A577B67}"/>
              </a:ext>
            </a:extLst>
          </p:cNvPr>
          <p:cNvSpPr/>
          <p:nvPr/>
        </p:nvSpPr>
        <p:spPr>
          <a:xfrm>
            <a:off x="6408089" y="13370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AN.30_1#b0fe106d0.bracket?vcp=1&amp;pid=d5568930e&amp;color=0,0,0&amp;vpa=13&amp;vtp=1">
            <a:extLst>
              <a:ext uri="{FF2B5EF4-FFF2-40B4-BE49-F238E27FC236}">
                <a16:creationId xmlns:a16="http://schemas.microsoft.com/office/drawing/2014/main" id="{F62C5FCF-5B21-F7B1-EFD6-61A0619320F7}"/>
              </a:ext>
            </a:extLst>
          </p:cNvPr>
          <p:cNvSpPr/>
          <p:nvPr/>
        </p:nvSpPr>
        <p:spPr>
          <a:xfrm>
            <a:off x="5283740" y="28767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162679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b03c0ecda?vcp=1&amp;pid=496384813&amp;color=0,0,0&amp;vtp=1&amp;bt=1&amp;bbb=1"/>
          <p:cNvSpPr/>
          <p:nvPr/>
        </p:nvSpPr>
        <p:spPr>
          <a:xfrm>
            <a:off x="539496" y="499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1a47ff5b1?vcp=1&amp;pid=b03c0ecda&amp;color=0,0,0&amp;vtp=1&amp;bbb=1"/>
          <p:cNvSpPr/>
          <p:nvPr/>
        </p:nvSpPr>
        <p:spPr>
          <a:xfrm>
            <a:off x="539496" y="112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3_2#1a47ff5b1.choices?vcp=1&amp;pid=b03c0ecda&amp;color=0,0,0&amp;vtp=1&amp;bbb=1"/>
          <p:cNvSpPr/>
          <p:nvPr/>
        </p:nvSpPr>
        <p:spPr>
          <a:xfrm>
            <a:off x="539496" y="17454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6" name="QC_8_BD.35_1#642396286?vcp=1&amp;pid=b03c0ecda&amp;color=0,0,0&amp;vtp=1&amp;bbb=1"/>
          <p:cNvSpPr/>
          <p:nvPr/>
        </p:nvSpPr>
        <p:spPr>
          <a:xfrm>
            <a:off x="539496" y="2367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35_2#642396286.choices?vcp=1&amp;pid=b03c0ecda&amp;color=0,0,0&amp;vtp=1&amp;bbb=1"/>
          <p:cNvSpPr/>
          <p:nvPr/>
        </p:nvSpPr>
        <p:spPr>
          <a:xfrm>
            <a:off x="539496" y="2988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familiar.</a:t>
            </a:r>
            <a:endParaRPr lang="en-US" altLang="zh-CN" sz="2800" dirty="0"/>
          </a:p>
        </p:txBody>
      </p:sp>
      <p:sp>
        <p:nvSpPr>
          <p:cNvPr id="9" name="QC_8_BD.37_1#df654569d?vcp=1&amp;pid=b03c0ecda&amp;color=0,0,0&amp;vtp=1&amp;bt=1&amp;bbb=1">
            <a:extLst>
              <a:ext uri="{FF2B5EF4-FFF2-40B4-BE49-F238E27FC236}">
                <a16:creationId xmlns:a16="http://schemas.microsoft.com/office/drawing/2014/main" id="{A5C9D789-6927-2DA0-0F4F-C6D9D686B590}"/>
              </a:ext>
            </a:extLst>
          </p:cNvPr>
          <p:cNvSpPr/>
          <p:nvPr/>
        </p:nvSpPr>
        <p:spPr>
          <a:xfrm>
            <a:off x="539496" y="37365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37_2#df654569d.choices?vcp=1&amp;pid=b03c0ecda&amp;color=0,0,0&amp;vtp=1&amp;bbb=1">
            <a:extLst>
              <a:ext uri="{FF2B5EF4-FFF2-40B4-BE49-F238E27FC236}">
                <a16:creationId xmlns:a16="http://schemas.microsoft.com/office/drawing/2014/main" id="{09284438-7BD2-35EC-ECBA-9ED0169A2B9C}"/>
              </a:ext>
            </a:extLst>
          </p:cNvPr>
          <p:cNvSpPr/>
          <p:nvPr/>
        </p:nvSpPr>
        <p:spPr>
          <a:xfrm>
            <a:off x="539496" y="43688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</p:txBody>
      </p:sp>
      <p:pic>
        <p:nvPicPr>
          <p:cNvPr id="4" name="01听力专题训练一_04">
            <a:hlinkClick r:id="" action="ppaction://media"/>
            <a:extLst>
              <a:ext uri="{FF2B5EF4-FFF2-40B4-BE49-F238E27FC236}">
                <a16:creationId xmlns:a16="http://schemas.microsoft.com/office/drawing/2014/main" id="{AF9BEC63-78C5-A959-7AE5-0D96F0BE5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4719" y="629648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9_1#df654569d?vcp=1&amp;pid=b03c0ecda&amp;color=0,0,0&amp;vtp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imagine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musicians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9FBE8-2386-2450-0889-048EA1B68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2_1#b03c0ecda?vcp=1&amp;pid=496384813&amp;color=0,0,0&amp;vtp=1&amp;bt=1&amp;bbb=1">
            <a:extLst>
              <a:ext uri="{FF2B5EF4-FFF2-40B4-BE49-F238E27FC236}">
                <a16:creationId xmlns:a16="http://schemas.microsoft.com/office/drawing/2014/main" id="{B699FE73-E17B-AD69-5F49-DC1C8FFF37FA}"/>
              </a:ext>
            </a:extLst>
          </p:cNvPr>
          <p:cNvSpPr/>
          <p:nvPr/>
        </p:nvSpPr>
        <p:spPr>
          <a:xfrm>
            <a:off x="539496" y="499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请听第二段对话，回答第14至16小题。</a:t>
            </a:r>
            <a:endParaRPr lang="en-US" altLang="zh-CN" sz="2800" dirty="0"/>
          </a:p>
        </p:txBody>
      </p:sp>
      <p:sp>
        <p:nvSpPr>
          <p:cNvPr id="3" name="QC_8_BD.33_1#1a47ff5b1?vcp=1&amp;pid=b03c0ecda&amp;color=0,0,0&amp;vtp=1&amp;bbb=1">
            <a:extLst>
              <a:ext uri="{FF2B5EF4-FFF2-40B4-BE49-F238E27FC236}">
                <a16:creationId xmlns:a16="http://schemas.microsoft.com/office/drawing/2014/main" id="{F28C2494-BD9A-7A07-E411-9FB92720A0EF}"/>
              </a:ext>
            </a:extLst>
          </p:cNvPr>
          <p:cNvSpPr/>
          <p:nvPr/>
        </p:nvSpPr>
        <p:spPr>
          <a:xfrm>
            <a:off x="539496" y="1123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1a47ff5b1.bracket?vcp=1&amp;pid=b03c0ecda&amp;color=0,0,0&amp;vpa=14&amp;vtp=1">
            <a:extLst>
              <a:ext uri="{FF2B5EF4-FFF2-40B4-BE49-F238E27FC236}">
                <a16:creationId xmlns:a16="http://schemas.microsoft.com/office/drawing/2014/main" id="{0D36BB3B-8F60-146E-E1FC-DC933DFD9F20}"/>
              </a:ext>
            </a:extLst>
          </p:cNvPr>
          <p:cNvSpPr/>
          <p:nvPr/>
        </p:nvSpPr>
        <p:spPr>
          <a:xfrm>
            <a:off x="7317328" y="11104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3_2#1a47ff5b1.choices?vcp=1&amp;pid=b03c0ecda&amp;color=0,0,0&amp;vtp=1&amp;bbb=1">
            <a:extLst>
              <a:ext uri="{FF2B5EF4-FFF2-40B4-BE49-F238E27FC236}">
                <a16:creationId xmlns:a16="http://schemas.microsoft.com/office/drawing/2014/main" id="{6161DA46-0DAB-867A-2CB0-851AA8B06A28}"/>
              </a:ext>
            </a:extLst>
          </p:cNvPr>
          <p:cNvSpPr/>
          <p:nvPr/>
        </p:nvSpPr>
        <p:spPr>
          <a:xfrm>
            <a:off x="539496" y="17454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6" name="QC_8_BD.35_1#642396286?vcp=1&amp;pid=b03c0ecda&amp;color=0,0,0&amp;vtp=1&amp;bbb=1">
            <a:extLst>
              <a:ext uri="{FF2B5EF4-FFF2-40B4-BE49-F238E27FC236}">
                <a16:creationId xmlns:a16="http://schemas.microsoft.com/office/drawing/2014/main" id="{4C9E1DAB-E263-883D-914C-736B61CC3ACE}"/>
              </a:ext>
            </a:extLst>
          </p:cNvPr>
          <p:cNvSpPr/>
          <p:nvPr/>
        </p:nvSpPr>
        <p:spPr>
          <a:xfrm>
            <a:off x="539496" y="2367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36_1#642396286.bracket?vcp=1&amp;pid=b03c0ecda&amp;color=0,0,0&amp;vpa=15&amp;vtp=1">
            <a:extLst>
              <a:ext uri="{FF2B5EF4-FFF2-40B4-BE49-F238E27FC236}">
                <a16:creationId xmlns:a16="http://schemas.microsoft.com/office/drawing/2014/main" id="{70C201F9-F11E-497A-3247-6B134C3F1CFC}"/>
              </a:ext>
            </a:extLst>
          </p:cNvPr>
          <p:cNvSpPr/>
          <p:nvPr/>
        </p:nvSpPr>
        <p:spPr>
          <a:xfrm>
            <a:off x="8088853" y="23537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5_2#642396286.choices?vcp=1&amp;pid=b03c0ecda&amp;color=0,0,0&amp;vtp=1&amp;bbb=1">
            <a:extLst>
              <a:ext uri="{FF2B5EF4-FFF2-40B4-BE49-F238E27FC236}">
                <a16:creationId xmlns:a16="http://schemas.microsoft.com/office/drawing/2014/main" id="{0835E9F8-914A-6962-FBA3-9FD800FB5623}"/>
              </a:ext>
            </a:extLst>
          </p:cNvPr>
          <p:cNvSpPr/>
          <p:nvPr/>
        </p:nvSpPr>
        <p:spPr>
          <a:xfrm>
            <a:off x="539496" y="2988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funny.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familiar.</a:t>
            </a:r>
            <a:endParaRPr lang="en-US" altLang="zh-CN" sz="2800" dirty="0"/>
          </a:p>
        </p:txBody>
      </p:sp>
      <p:sp>
        <p:nvSpPr>
          <p:cNvPr id="9" name="QC_8_BD.37_1#df654569d?vcp=1&amp;pid=b03c0ecda&amp;color=0,0,0&amp;vtp=1&amp;bt=1&amp;bbb=1">
            <a:extLst>
              <a:ext uri="{FF2B5EF4-FFF2-40B4-BE49-F238E27FC236}">
                <a16:creationId xmlns:a16="http://schemas.microsoft.com/office/drawing/2014/main" id="{9633ED8D-7E6C-B9FC-C9D5-190DF7CB408A}"/>
              </a:ext>
            </a:extLst>
          </p:cNvPr>
          <p:cNvSpPr/>
          <p:nvPr/>
        </p:nvSpPr>
        <p:spPr>
          <a:xfrm>
            <a:off x="539496" y="37365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38_1#df654569d.bracket?vcp=1&amp;pid=b03c0ecda&amp;color=0,0,0&amp;vpa=16&amp;vtp=1">
            <a:extLst>
              <a:ext uri="{FF2B5EF4-FFF2-40B4-BE49-F238E27FC236}">
                <a16:creationId xmlns:a16="http://schemas.microsoft.com/office/drawing/2014/main" id="{A28CA5D6-EA4D-5354-9DCB-53B314873DC4}"/>
              </a:ext>
            </a:extLst>
          </p:cNvPr>
          <p:cNvSpPr/>
          <p:nvPr/>
        </p:nvSpPr>
        <p:spPr>
          <a:xfrm>
            <a:off x="6274340" y="37232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8_BD.37_2#df654569d.choices?vcp=1&amp;pid=b03c0ecda&amp;color=0,0,0&amp;vtp=1&amp;bbb=1">
            <a:extLst>
              <a:ext uri="{FF2B5EF4-FFF2-40B4-BE49-F238E27FC236}">
                <a16:creationId xmlns:a16="http://schemas.microsoft.com/office/drawing/2014/main" id="{AF80B62C-7203-A91F-249F-4C8A0499EFD4}"/>
              </a:ext>
            </a:extLst>
          </p:cNvPr>
          <p:cNvSpPr/>
          <p:nvPr/>
        </p:nvSpPr>
        <p:spPr>
          <a:xfrm>
            <a:off x="539496" y="43688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849647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B096F-2D23-5AB2-2406-C6F034F5F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4712c401b?vcp=1&amp;pid=496384813&amp;color=0,0,0&amp;vtp=1&amp;bt=1&amp;bbb=1">
            <a:extLst>
              <a:ext uri="{FF2B5EF4-FFF2-40B4-BE49-F238E27FC236}">
                <a16:creationId xmlns:a16="http://schemas.microsoft.com/office/drawing/2014/main" id="{35AC4ABC-21EC-B7AC-6823-D4E782FE2235}"/>
              </a:ext>
            </a:extLst>
          </p:cNvPr>
          <p:cNvSpPr/>
          <p:nvPr/>
        </p:nvSpPr>
        <p:spPr>
          <a:xfrm>
            <a:off x="539496" y="6444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3eef94103?vcp=1&amp;pid=4712c401b&amp;color=0,0,0&amp;vtp=1&amp;bbb=1">
            <a:extLst>
              <a:ext uri="{FF2B5EF4-FFF2-40B4-BE49-F238E27FC236}">
                <a16:creationId xmlns:a16="http://schemas.microsoft.com/office/drawing/2014/main" id="{ABD32262-A024-C45F-B0E1-679DB41D6ABB}"/>
              </a:ext>
            </a:extLst>
          </p:cNvPr>
          <p:cNvSpPr/>
          <p:nvPr/>
        </p:nvSpPr>
        <p:spPr>
          <a:xfrm>
            <a:off x="539496" y="1268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1_2#3eef94103.choices?vcp=1&amp;pid=4712c401b&amp;color=0,0,0&amp;vtp=1&amp;bbb=1">
            <a:extLst>
              <a:ext uri="{FF2B5EF4-FFF2-40B4-BE49-F238E27FC236}">
                <a16:creationId xmlns:a16="http://schemas.microsoft.com/office/drawing/2014/main" id="{0BDC11FD-CB69-443A-8ED9-B8D10B642C90}"/>
              </a:ext>
            </a:extLst>
          </p:cNvPr>
          <p:cNvSpPr/>
          <p:nvPr/>
        </p:nvSpPr>
        <p:spPr>
          <a:xfrm>
            <a:off x="539496" y="18905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A.Creating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.Explaining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</p:txBody>
      </p:sp>
      <p:sp>
        <p:nvSpPr>
          <p:cNvPr id="6" name="QC_8_BD.43_1#b42badf96?vcp=1&amp;pid=4712c401b&amp;color=0,0,0&amp;vtp=1&amp;bbb=1">
            <a:extLst>
              <a:ext uri="{FF2B5EF4-FFF2-40B4-BE49-F238E27FC236}">
                <a16:creationId xmlns:a16="http://schemas.microsoft.com/office/drawing/2014/main" id="{93651329-8C77-59C5-42C9-AD3568D4DB0C}"/>
              </a:ext>
            </a:extLst>
          </p:cNvPr>
          <p:cNvSpPr/>
          <p:nvPr/>
        </p:nvSpPr>
        <p:spPr>
          <a:xfrm>
            <a:off x="539496" y="25122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43_2#b42badf96.choices?vcp=1&amp;pid=4712c401b&amp;color=0,0,0&amp;vtp=1&amp;bbb=1">
            <a:extLst>
              <a:ext uri="{FF2B5EF4-FFF2-40B4-BE49-F238E27FC236}">
                <a16:creationId xmlns:a16="http://schemas.microsoft.com/office/drawing/2014/main" id="{30C2561C-7883-8F5B-866A-513F27C46065}"/>
              </a:ext>
            </a:extLst>
          </p:cNvPr>
          <p:cNvSpPr/>
          <p:nvPr/>
        </p:nvSpPr>
        <p:spPr>
          <a:xfrm>
            <a:off x="539496" y="31338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scientist.</a:t>
            </a:r>
            <a:endParaRPr lang="en-US" altLang="zh-CN" sz="2800" dirty="0"/>
          </a:p>
        </p:txBody>
      </p:sp>
      <p:sp>
        <p:nvSpPr>
          <p:cNvPr id="9" name="QC_8_BD.45_1#027505470?vcp=1&amp;pid=4712c401b&amp;color=0,0,0&amp;vtp=1&amp;bbb=1">
            <a:extLst>
              <a:ext uri="{FF2B5EF4-FFF2-40B4-BE49-F238E27FC236}">
                <a16:creationId xmlns:a16="http://schemas.microsoft.com/office/drawing/2014/main" id="{6870514D-A1CF-A0C5-6CEF-439D6E274FE3}"/>
              </a:ext>
            </a:extLst>
          </p:cNvPr>
          <p:cNvSpPr/>
          <p:nvPr/>
        </p:nvSpPr>
        <p:spPr>
          <a:xfrm>
            <a:off x="539496" y="37555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45_2#027505470.choices?vcp=1&amp;pid=4712c401b&amp;color=0,0,0&amp;vtp=1&amp;bbb=1">
            <a:extLst>
              <a:ext uri="{FF2B5EF4-FFF2-40B4-BE49-F238E27FC236}">
                <a16:creationId xmlns:a16="http://schemas.microsoft.com/office/drawing/2014/main" id="{50D56237-F153-1D09-0324-532807FC2B34}"/>
              </a:ext>
            </a:extLst>
          </p:cNvPr>
          <p:cNvSpPr/>
          <p:nvPr/>
        </p:nvSpPr>
        <p:spPr>
          <a:xfrm>
            <a:off x="539496" y="437721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.Lingling’s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endParaRPr lang="en-US" altLang="zh-CN" sz="2800" dirty="0"/>
          </a:p>
        </p:txBody>
      </p:sp>
      <p:sp>
        <p:nvSpPr>
          <p:cNvPr id="12" name="QC_8_BD.47_1#b1a76269f?vcp=1&amp;pid=4712c401b&amp;color=0,0,0&amp;vtp=1&amp;bt=1&amp;bbb=1">
            <a:extLst>
              <a:ext uri="{FF2B5EF4-FFF2-40B4-BE49-F238E27FC236}">
                <a16:creationId xmlns:a16="http://schemas.microsoft.com/office/drawing/2014/main" id="{7D61525A-5FC6-7199-8A9A-503B3D805305}"/>
              </a:ext>
            </a:extLst>
          </p:cNvPr>
          <p:cNvSpPr/>
          <p:nvPr/>
        </p:nvSpPr>
        <p:spPr>
          <a:xfrm>
            <a:off x="539496" y="50746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4" name="QC_8_BD.47_2#b1a76269f.choices?vcp=1&amp;pid=4712c401b&amp;color=0,0,0&amp;vtp=1&amp;bbb=1">
            <a:extLst>
              <a:ext uri="{FF2B5EF4-FFF2-40B4-BE49-F238E27FC236}">
                <a16:creationId xmlns:a16="http://schemas.microsoft.com/office/drawing/2014/main" id="{6F2B4AC4-99A6-37A8-065A-F312DD318822}"/>
              </a:ext>
            </a:extLst>
          </p:cNvPr>
          <p:cNvSpPr/>
          <p:nvPr/>
        </p:nvSpPr>
        <p:spPr>
          <a:xfrm>
            <a:off x="539496" y="56991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Wang.</a:t>
            </a:r>
            <a:endParaRPr lang="en-US" altLang="zh-CN" sz="2800" dirty="0"/>
          </a:p>
        </p:txBody>
      </p:sp>
      <p:pic>
        <p:nvPicPr>
          <p:cNvPr id="4" name="01听力专题训练一_05">
            <a:hlinkClick r:id="" action="ppaction://media"/>
            <a:extLst>
              <a:ext uri="{FF2B5EF4-FFF2-40B4-BE49-F238E27FC236}">
                <a16:creationId xmlns:a16="http://schemas.microsoft.com/office/drawing/2014/main" id="{89AE56D9-1622-F299-6D76-03EB6F654A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4549" y="63235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745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AS.49_1#b1a76269f?vcp=1&amp;pid=4712c401b&amp;color=0,0,0&amp;vtp=1&amp;bbb=1"/>
          <p:cNvSpPr/>
          <p:nvPr/>
        </p:nvSpPr>
        <p:spPr>
          <a:xfrm>
            <a:off x="539496" y="52246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things?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perhaps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Wang?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d25d245?sp=1&amp;vcp=1&amp;pid=f92eb9ee7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924fe1ebc?vcp=1&amp;pid=dbd25d245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2#924fe1ebc?htil=1&amp;vcp=1&amp;pid=dbd25d245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2940" y="2439952"/>
            <a:ext cx="5599113" cy="369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_1#f6c979b1f?htil=1&amp;vcp=1&amp;pid=924fe1ebc&amp;color=0,0,0&amp;vtp=1&amp;bbb=1&amp;hs=1"/>
          <p:cNvSpPr/>
          <p:nvPr/>
        </p:nvSpPr>
        <p:spPr>
          <a:xfrm>
            <a:off x="539496" y="2539664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BD.4_1#c49c98263?htil=1&amp;vcp=1&amp;pid=924fe1ebc&amp;color=0,0,0&amp;vtp=1&amp;bbb=1&amp;hs=1"/>
          <p:cNvSpPr/>
          <p:nvPr/>
        </p:nvSpPr>
        <p:spPr>
          <a:xfrm>
            <a:off x="539496" y="3161329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8_BD.6_1#47298265d?htil=1&amp;vcp=1&amp;pid=924fe1ebc&amp;color=0,0,0&amp;vtp=1&amp;bbb=1&amp;hs=1"/>
          <p:cNvSpPr/>
          <p:nvPr/>
        </p:nvSpPr>
        <p:spPr>
          <a:xfrm>
            <a:off x="539496" y="3782994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8_BD.8_1#2d51b4842?htil=1&amp;vcp=1&amp;pid=924fe1ebc&amp;color=0,0,0&amp;vtp=1&amp;bbb=1&amp;hs=1"/>
          <p:cNvSpPr/>
          <p:nvPr/>
        </p:nvSpPr>
        <p:spPr>
          <a:xfrm>
            <a:off x="539496" y="4404659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8_BD.10_1#ed8f38a13?vcp=1&amp;pid=924fe1ebc&amp;color=0,0,0&amp;vtp=1&amp;bbb=1&amp;hs=1"/>
          <p:cNvSpPr/>
          <p:nvPr/>
        </p:nvSpPr>
        <p:spPr>
          <a:xfrm>
            <a:off x="539496" y="5023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6" name="01听力专题训练一_01">
            <a:hlinkClick r:id="" action="ppaction://media"/>
            <a:extLst>
              <a:ext uri="{FF2B5EF4-FFF2-40B4-BE49-F238E27FC236}">
                <a16:creationId xmlns:a16="http://schemas.microsoft.com/office/drawing/2014/main" id="{38637DFD-2153-D75B-D042-F3589DC95C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86974" y="627625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0_1#4712c401b?vcp=1&amp;pid=496384813&amp;color=0,0,0&amp;vtp=1&amp;bt=1&amp;bbb=1"/>
          <p:cNvSpPr/>
          <p:nvPr/>
        </p:nvSpPr>
        <p:spPr>
          <a:xfrm>
            <a:off x="539496" y="6444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请听第三段对话，回答第17至20小题。</a:t>
            </a:r>
            <a:endParaRPr lang="en-US" altLang="zh-CN" sz="2800" dirty="0"/>
          </a:p>
        </p:txBody>
      </p:sp>
      <p:sp>
        <p:nvSpPr>
          <p:cNvPr id="3" name="QC_8_BD.41_1#3eef94103?vcp=1&amp;pid=4712c401b&amp;color=0,0,0&amp;vtp=1&amp;bbb=1"/>
          <p:cNvSpPr/>
          <p:nvPr/>
        </p:nvSpPr>
        <p:spPr>
          <a:xfrm>
            <a:off x="539496" y="1268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2_1#3eef94103.bracket?vcp=1&amp;pid=4712c401b&amp;color=0,0,0&amp;vpa=17&amp;vtp=1"/>
          <p:cNvSpPr/>
          <p:nvPr/>
        </p:nvSpPr>
        <p:spPr>
          <a:xfrm>
            <a:off x="6371178" y="12555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41_2#3eef94103.choices?vcp=1&amp;pid=4712c401b&amp;color=0,0,0&amp;vtp=1&amp;bbb=1"/>
          <p:cNvSpPr/>
          <p:nvPr/>
        </p:nvSpPr>
        <p:spPr>
          <a:xfrm>
            <a:off x="539496" y="18905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A.Creating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.Explaining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</p:txBody>
      </p:sp>
      <p:sp>
        <p:nvSpPr>
          <p:cNvPr id="6" name="QC_8_BD.43_1#b42badf96?vcp=1&amp;pid=4712c401b&amp;color=0,0,0&amp;vtp=1&amp;bbb=1"/>
          <p:cNvSpPr/>
          <p:nvPr/>
        </p:nvSpPr>
        <p:spPr>
          <a:xfrm>
            <a:off x="539496" y="25122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44_1#b42badf96.bracket?vcp=1&amp;pid=4712c401b&amp;color=0,0,0&amp;vpa=18&amp;vtp=1"/>
          <p:cNvSpPr/>
          <p:nvPr/>
        </p:nvSpPr>
        <p:spPr>
          <a:xfrm>
            <a:off x="7643781" y="24988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43_2#b42badf96.choices?vcp=1&amp;pid=4712c401b&amp;color=0,0,0&amp;vtp=1&amp;bbb=1"/>
          <p:cNvSpPr/>
          <p:nvPr/>
        </p:nvSpPr>
        <p:spPr>
          <a:xfrm>
            <a:off x="539496" y="31338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scientist.</a:t>
            </a:r>
            <a:endParaRPr lang="en-US" altLang="zh-CN" sz="2800" dirty="0"/>
          </a:p>
        </p:txBody>
      </p:sp>
      <p:sp>
        <p:nvSpPr>
          <p:cNvPr id="9" name="QC_8_BD.45_1#027505470?vcp=1&amp;pid=4712c401b&amp;color=0,0,0&amp;vtp=1&amp;bbb=1"/>
          <p:cNvSpPr/>
          <p:nvPr/>
        </p:nvSpPr>
        <p:spPr>
          <a:xfrm>
            <a:off x="539496" y="37555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46_1#027505470.bracket?vcp=1&amp;pid=4712c401b&amp;color=0,0,0&amp;vpa=19&amp;vtp=1"/>
          <p:cNvSpPr/>
          <p:nvPr/>
        </p:nvSpPr>
        <p:spPr>
          <a:xfrm>
            <a:off x="6134640" y="37422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5_2#027505470.choices?vcp=1&amp;pid=4712c401b&amp;color=0,0,0&amp;vtp=1&amp;bbb=1"/>
          <p:cNvSpPr/>
          <p:nvPr/>
        </p:nvSpPr>
        <p:spPr>
          <a:xfrm>
            <a:off x="539496" y="437721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.Lingling’s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endParaRPr lang="en-US" altLang="zh-CN" sz="2800" dirty="0"/>
          </a:p>
        </p:txBody>
      </p:sp>
      <p:sp>
        <p:nvSpPr>
          <p:cNvPr id="12" name="QC_8_BD.47_1#b1a76269f?vcp=1&amp;pid=4712c401b&amp;color=0,0,0&amp;vtp=1&amp;bt=1&amp;bbb=1"/>
          <p:cNvSpPr/>
          <p:nvPr/>
        </p:nvSpPr>
        <p:spPr>
          <a:xfrm>
            <a:off x="539496" y="50746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3" name="QC_8_AN.48_1#b1a76269f.bracket?vcp=1&amp;pid=4712c401b&amp;color=0,0,0&amp;vpa=20&amp;vtp=1"/>
          <p:cNvSpPr/>
          <p:nvPr/>
        </p:nvSpPr>
        <p:spPr>
          <a:xfrm>
            <a:off x="8741314" y="5061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8_BD.47_2#b1a76269f.choices?vcp=1&amp;pid=4712c401b&amp;color=0,0,0&amp;vtp=1&amp;bbb=1"/>
          <p:cNvSpPr/>
          <p:nvPr/>
        </p:nvSpPr>
        <p:spPr>
          <a:xfrm>
            <a:off x="539496" y="56991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728a3f3?sp=1&amp;vcp=1&amp;pid=f92eb9ee7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3fa0b6505?vcp=1&amp;pid=b1728a3f3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760e9f4cc?vcp=1&amp;pid=3fa0b6505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1_2#760e9f4cc.choices?vcp=1&amp;pid=3fa0b6505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festivals.</a:t>
            </a:r>
            <a:endParaRPr lang="en-US" altLang="zh-CN" sz="2800" dirty="0"/>
          </a:p>
        </p:txBody>
      </p:sp>
      <p:sp>
        <p:nvSpPr>
          <p:cNvPr id="7" name="QC_8_BD.53_1#1fc0d85bb?vcp=1&amp;pid=3fa0b6505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53_2#1fc0d85bb.choices?vcp=1&amp;pid=3fa0b6505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Strawberries.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.Pears.</a:t>
            </a:r>
            <a:endParaRPr lang="en-US" altLang="zh-CN" sz="2800" dirty="0"/>
          </a:p>
        </p:txBody>
      </p:sp>
      <p:sp>
        <p:nvSpPr>
          <p:cNvPr id="10" name="QC_8_BD.55_1#15a95c4af?vcp=1&amp;pid=3fa0b6505&amp;color=0,0,0&amp;vtp=1&amp;bt=1&amp;bbb=1"/>
          <p:cNvSpPr/>
          <p:nvPr/>
        </p:nvSpPr>
        <p:spPr>
          <a:xfrm>
            <a:off x="539496" y="51480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8_BD.55_2#15a95c4af.choices?vcp=1&amp;pid=3fa0b6505&amp;color=0,0,0&amp;vtp=1&amp;bbb=1"/>
          <p:cNvSpPr/>
          <p:nvPr/>
        </p:nvSpPr>
        <p:spPr>
          <a:xfrm>
            <a:off x="539496" y="57725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</p:txBody>
      </p:sp>
      <p:pic>
        <p:nvPicPr>
          <p:cNvPr id="5" name="01听力专题训练一_06">
            <a:hlinkClick r:id="" action="ppaction://media"/>
            <a:extLst>
              <a:ext uri="{FF2B5EF4-FFF2-40B4-BE49-F238E27FC236}">
                <a16:creationId xmlns:a16="http://schemas.microsoft.com/office/drawing/2014/main" id="{4AC2FDEA-A7F8-57AC-97A9-2516767722F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1101" y="6303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327d719cc?vcp=1&amp;pid=3fa0b6505&amp;color=0,0,0&amp;vtp=1&amp;bbb=1&amp;hb=1"/>
          <p:cNvSpPr/>
          <p:nvPr/>
        </p:nvSpPr>
        <p:spPr>
          <a:xfrm>
            <a:off x="539496" y="8964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57_2#327d719cc.choices?vcp=1&amp;pid=3fa0b6505&amp;color=0,0,0&amp;vtp=1&amp;bbb=1"/>
          <p:cNvSpPr/>
          <p:nvPr/>
        </p:nvSpPr>
        <p:spPr>
          <a:xfrm>
            <a:off x="539496" y="21655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endParaRPr lang="en-US" altLang="zh-CN" sz="2800" dirty="0"/>
          </a:p>
        </p:txBody>
      </p:sp>
      <p:sp>
        <p:nvSpPr>
          <p:cNvPr id="8" name="QC_8_BD.59_1#186e14fd2?vcp=1&amp;pid=3fa0b6505&amp;color=0,0,0&amp;vtp=1&amp;bbb=1"/>
          <p:cNvSpPr/>
          <p:nvPr/>
        </p:nvSpPr>
        <p:spPr>
          <a:xfrm>
            <a:off x="539496" y="27872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BD.59_2#186e14fd2.choices?vcp=1&amp;pid=3fa0b6505&amp;color=0,0,0&amp;vtp=1&amp;bbb=1"/>
          <p:cNvSpPr/>
          <p:nvPr/>
        </p:nvSpPr>
        <p:spPr>
          <a:xfrm>
            <a:off x="539496" y="34167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1_1#186e14fd2?vcp=1&amp;pid=3fa0b6505&amp;color=0,0,0&amp;vtp=1&amp;bt=1&amp;bbb=1&amp;hb=1"/>
          <p:cNvSpPr/>
          <p:nvPr/>
        </p:nvSpPr>
        <p:spPr>
          <a:xfrm>
            <a:off x="539496" y="554400"/>
            <a:ext cx="11109960" cy="52900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strawberries,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strawberries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strawberries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except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42F30-CB1B-9021-9E08-31AC1E905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728a3f3?sp=1&amp;vcp=1&amp;pid=f92eb9ee7&amp;color=0,0,0&amp;vtp=1&amp;bt=1&amp;bbb=1">
            <a:extLst>
              <a:ext uri="{FF2B5EF4-FFF2-40B4-BE49-F238E27FC236}">
                <a16:creationId xmlns:a16="http://schemas.microsoft.com/office/drawing/2014/main" id="{463F570C-FE42-AB96-A230-0906B06A7ABF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0_1#3fa0b6505?vcp=1&amp;pid=b1728a3f3&amp;color=0,0,0&amp;vtp=1&amp;bbb=1&amp;hb=1">
            <a:extLst>
              <a:ext uri="{FF2B5EF4-FFF2-40B4-BE49-F238E27FC236}">
                <a16:creationId xmlns:a16="http://schemas.microsoft.com/office/drawing/2014/main" id="{83BCC908-68FB-6166-0EBE-F8F80D4748A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1_1#760e9f4cc?vcp=1&amp;pid=3fa0b6505&amp;color=0,0,0&amp;vtp=1&amp;bbb=1">
            <a:extLst>
              <a:ext uri="{FF2B5EF4-FFF2-40B4-BE49-F238E27FC236}">
                <a16:creationId xmlns:a16="http://schemas.microsoft.com/office/drawing/2014/main" id="{6204ECBC-1311-C1C2-97A8-B416C2EE1E08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52_1#760e9f4cc.bracket?vcp=1&amp;pid=3fa0b6505&amp;color=0,0,0&amp;vpa=21&amp;vtp=1">
            <a:extLst>
              <a:ext uri="{FF2B5EF4-FFF2-40B4-BE49-F238E27FC236}">
                <a16:creationId xmlns:a16="http://schemas.microsoft.com/office/drawing/2014/main" id="{68A33AFC-1948-7675-93C1-BE9ADFF112B9}"/>
              </a:ext>
            </a:extLst>
          </p:cNvPr>
          <p:cNvSpPr/>
          <p:nvPr/>
        </p:nvSpPr>
        <p:spPr>
          <a:xfrm>
            <a:off x="7728489" y="25263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1_2#760e9f4cc.choices?vcp=1&amp;pid=3fa0b6505&amp;color=0,0,0&amp;vtp=1&amp;bbb=1">
            <a:extLst>
              <a:ext uri="{FF2B5EF4-FFF2-40B4-BE49-F238E27FC236}">
                <a16:creationId xmlns:a16="http://schemas.microsoft.com/office/drawing/2014/main" id="{10847212-40B2-0FCF-722D-39E838D0B25A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festivals.</a:t>
            </a:r>
            <a:endParaRPr lang="en-US" altLang="zh-CN" sz="2800" dirty="0"/>
          </a:p>
        </p:txBody>
      </p:sp>
      <p:sp>
        <p:nvSpPr>
          <p:cNvPr id="7" name="QC_8_BD.53_1#1fc0d85bb?vcp=1&amp;pid=3fa0b6505&amp;color=0,0,0&amp;vtp=1&amp;bbb=1">
            <a:extLst>
              <a:ext uri="{FF2B5EF4-FFF2-40B4-BE49-F238E27FC236}">
                <a16:creationId xmlns:a16="http://schemas.microsoft.com/office/drawing/2014/main" id="{69DFE08E-2069-C0E1-F2D3-08620F7F580D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4_1#1fc0d85bb.bracket?vcp=1&amp;pid=3fa0b6505&amp;color=0,0,0&amp;vpa=22&amp;vtp=1">
            <a:extLst>
              <a:ext uri="{FF2B5EF4-FFF2-40B4-BE49-F238E27FC236}">
                <a16:creationId xmlns:a16="http://schemas.microsoft.com/office/drawing/2014/main" id="{F9B193D3-F1D9-792B-484E-BED45AA44CB6}"/>
              </a:ext>
            </a:extLst>
          </p:cNvPr>
          <p:cNvSpPr/>
          <p:nvPr/>
        </p:nvSpPr>
        <p:spPr>
          <a:xfrm>
            <a:off x="10278014" y="37696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53_2#1fc0d85bb.choices?vcp=1&amp;pid=3fa0b6505&amp;color=0,0,0&amp;vtp=1&amp;bbb=1">
            <a:extLst>
              <a:ext uri="{FF2B5EF4-FFF2-40B4-BE49-F238E27FC236}">
                <a16:creationId xmlns:a16="http://schemas.microsoft.com/office/drawing/2014/main" id="{2F32AEFC-44AB-0AEE-3171-ECC213E467E3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Strawberries.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.Pears.</a:t>
            </a:r>
            <a:endParaRPr lang="en-US" altLang="zh-CN" sz="2800" dirty="0"/>
          </a:p>
        </p:txBody>
      </p:sp>
      <p:sp>
        <p:nvSpPr>
          <p:cNvPr id="10" name="QC_8_BD.55_1#15a95c4af?vcp=1&amp;pid=3fa0b6505&amp;color=0,0,0&amp;vtp=1&amp;bt=1&amp;bbb=1">
            <a:extLst>
              <a:ext uri="{FF2B5EF4-FFF2-40B4-BE49-F238E27FC236}">
                <a16:creationId xmlns:a16="http://schemas.microsoft.com/office/drawing/2014/main" id="{682472F3-BE42-CC2D-079A-4DC16A26FBE9}"/>
              </a:ext>
            </a:extLst>
          </p:cNvPr>
          <p:cNvSpPr/>
          <p:nvPr/>
        </p:nvSpPr>
        <p:spPr>
          <a:xfrm>
            <a:off x="539496" y="51480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56_1#15a95c4af.bracket?vcp=1&amp;pid=3fa0b6505&amp;color=0,0,0&amp;vpa=23&amp;vtp=1">
            <a:extLst>
              <a:ext uri="{FF2B5EF4-FFF2-40B4-BE49-F238E27FC236}">
                <a16:creationId xmlns:a16="http://schemas.microsoft.com/office/drawing/2014/main" id="{208C55C2-5EBD-3B5D-C4AD-03C4EE58DD6E}"/>
              </a:ext>
            </a:extLst>
          </p:cNvPr>
          <p:cNvSpPr/>
          <p:nvPr/>
        </p:nvSpPr>
        <p:spPr>
          <a:xfrm>
            <a:off x="9571578" y="51347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8_BD.55_2#15a95c4af.choices?vcp=1&amp;pid=3fa0b6505&amp;color=0,0,0&amp;vtp=1&amp;bbb=1">
            <a:extLst>
              <a:ext uri="{FF2B5EF4-FFF2-40B4-BE49-F238E27FC236}">
                <a16:creationId xmlns:a16="http://schemas.microsoft.com/office/drawing/2014/main" id="{85D38E27-DB8C-1129-F3BF-73CBBB7B498C}"/>
              </a:ext>
            </a:extLst>
          </p:cNvPr>
          <p:cNvSpPr/>
          <p:nvPr/>
        </p:nvSpPr>
        <p:spPr>
          <a:xfrm>
            <a:off x="539496" y="57725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444942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E59FE-42D8-EB77-5D5D-F0D382C19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57_1#327d719cc?vcp=1&amp;pid=3fa0b6505&amp;color=0,0,0&amp;vtp=1&amp;bbb=1&amp;hb=1">
            <a:extLst>
              <a:ext uri="{FF2B5EF4-FFF2-40B4-BE49-F238E27FC236}">
                <a16:creationId xmlns:a16="http://schemas.microsoft.com/office/drawing/2014/main" id="{9CE51BE4-5DBB-B3D1-86A5-F601CF63676E}"/>
              </a:ext>
            </a:extLst>
          </p:cNvPr>
          <p:cNvSpPr/>
          <p:nvPr/>
        </p:nvSpPr>
        <p:spPr>
          <a:xfrm>
            <a:off x="539496" y="8964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8_1#327d719cc.bracket?vcp=1&amp;pid=3fa0b6505&amp;color=0,0,0&amp;vpa=24&amp;vtp=1">
            <a:extLst>
              <a:ext uri="{FF2B5EF4-FFF2-40B4-BE49-F238E27FC236}">
                <a16:creationId xmlns:a16="http://schemas.microsoft.com/office/drawing/2014/main" id="{7D64A834-007B-DA12-967D-D3BC7B5F520A}"/>
              </a:ext>
            </a:extLst>
          </p:cNvPr>
          <p:cNvSpPr/>
          <p:nvPr/>
        </p:nvSpPr>
        <p:spPr>
          <a:xfrm>
            <a:off x="1526128" y="153078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57_2#327d719cc.choices?vcp=1&amp;pid=3fa0b6505&amp;color=0,0,0&amp;vtp=1&amp;bbb=1">
            <a:extLst>
              <a:ext uri="{FF2B5EF4-FFF2-40B4-BE49-F238E27FC236}">
                <a16:creationId xmlns:a16="http://schemas.microsoft.com/office/drawing/2014/main" id="{E0091AE9-AAD3-4735-D7C9-15D86E300446}"/>
              </a:ext>
            </a:extLst>
          </p:cNvPr>
          <p:cNvSpPr/>
          <p:nvPr/>
        </p:nvSpPr>
        <p:spPr>
          <a:xfrm>
            <a:off x="539496" y="21655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endParaRPr lang="en-US" altLang="zh-CN" sz="2800" dirty="0"/>
          </a:p>
        </p:txBody>
      </p:sp>
      <p:sp>
        <p:nvSpPr>
          <p:cNvPr id="8" name="QC_8_BD.59_1#186e14fd2?vcp=1&amp;pid=3fa0b6505&amp;color=0,0,0&amp;vtp=1&amp;bbb=1">
            <a:extLst>
              <a:ext uri="{FF2B5EF4-FFF2-40B4-BE49-F238E27FC236}">
                <a16:creationId xmlns:a16="http://schemas.microsoft.com/office/drawing/2014/main" id="{0ADDF975-B415-F3C1-97FC-706B316D29F5}"/>
              </a:ext>
            </a:extLst>
          </p:cNvPr>
          <p:cNvSpPr/>
          <p:nvPr/>
        </p:nvSpPr>
        <p:spPr>
          <a:xfrm>
            <a:off x="539496" y="27872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60_1#186e14fd2.bracket?vcp=1&amp;pid=3fa0b6505&amp;color=0,0,0&amp;vpa=25&amp;vtp=1">
            <a:extLst>
              <a:ext uri="{FF2B5EF4-FFF2-40B4-BE49-F238E27FC236}">
                <a16:creationId xmlns:a16="http://schemas.microsoft.com/office/drawing/2014/main" id="{2E69C258-7FA8-36B9-922E-DC7F6CD0A96C}"/>
              </a:ext>
            </a:extLst>
          </p:cNvPr>
          <p:cNvSpPr/>
          <p:nvPr/>
        </p:nvSpPr>
        <p:spPr>
          <a:xfrm>
            <a:off x="10689113" y="27739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59_2#186e14fd2.choices?vcp=1&amp;pid=3fa0b6505&amp;color=0,0,0&amp;vtp=1&amp;bbb=1">
            <a:extLst>
              <a:ext uri="{FF2B5EF4-FFF2-40B4-BE49-F238E27FC236}">
                <a16:creationId xmlns:a16="http://schemas.microsoft.com/office/drawing/2014/main" id="{799C8128-FA0F-2AA4-9008-0BFAE5DFEBF2}"/>
              </a:ext>
            </a:extLst>
          </p:cNvPr>
          <p:cNvSpPr/>
          <p:nvPr/>
        </p:nvSpPr>
        <p:spPr>
          <a:xfrm>
            <a:off x="539496" y="341673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567013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8b23c40?sp=1&amp;vcp=1&amp;pid=f92eb9ee7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afc895966?vcp=1&amp;pid=c98b23c40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你将听到一则校园大扫除活动的通知，请根据通知内容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息填在相应的横线上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19" name="QM_7_BD.62_2#afc895966?colgroup=30&amp;vcp=1&amp;pid=c98b23c40&amp;color=0,0,0&amp;vtp=1&amp;bbb=1"/>
          <p:cNvGraphicFramePr>
            <a:graphicFrameLocks noGrp="1"/>
          </p:cNvGraphicFramePr>
          <p:nvPr/>
        </p:nvGraphicFramePr>
        <p:xfrm>
          <a:off x="539496" y="2601386"/>
          <a:ext cx="11100816" cy="28362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Clean-up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Monday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Requirements: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chosen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01听力专题训练一_07">
            <a:hlinkClick r:id="" action="ppaction://media"/>
            <a:extLst>
              <a:ext uri="{FF2B5EF4-FFF2-40B4-BE49-F238E27FC236}">
                <a16:creationId xmlns:a16="http://schemas.microsoft.com/office/drawing/2014/main" id="{0B7346D6-A75E-28B9-A03C-FC046DC93A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5061" y="62716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7_BD.65_1#afc895966?colgroup=30&amp;vcp=1&amp;pid=c98b23c40&amp;color=0,0,0&amp;mp=1&amp;vtp=1&amp;bt=1&amp;bbb=1"/>
          <p:cNvGraphicFramePr>
            <a:graphicFrameLocks noGrp="1"/>
          </p:cNvGraphicFramePr>
          <p:nvPr/>
        </p:nvGraphicFramePr>
        <p:xfrm>
          <a:off x="539496" y="2079466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corners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task: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Purposes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spirit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65_1#afc895966?colgroup=30&amp;vcp=1&amp;pid=c98b23c40&amp;color=0,0,0&amp;mp=1&amp;vtp=1&amp;bt=1&amp;bbb=1"/>
          <p:cNvSpPr txBox="1"/>
          <p:nvPr/>
        </p:nvSpPr>
        <p:spPr>
          <a:xfrm>
            <a:off x="10922167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79_1#84ff1342c?vcp=1&amp;pid=afc895966&amp;color=0,0,0&amp;mp=1&amp;vtp=1&amp;bt=1&amp;bbb=1&amp;hb=1"/>
          <p:cNvSpPr/>
          <p:nvPr/>
        </p:nvSpPr>
        <p:spPr>
          <a:xfrm>
            <a:off x="539496" y="751131"/>
            <a:ext cx="11109960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everyone,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clean-up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4:30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clean-up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cleaner.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practical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CBE63-10D1-E2AC-7377-F67B59B23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8b23c40?sp=1&amp;vcp=1&amp;pid=f92eb9ee7&amp;color=0,0,0&amp;vtp=1&amp;bt=1&amp;bbb=1">
            <a:extLst>
              <a:ext uri="{FF2B5EF4-FFF2-40B4-BE49-F238E27FC236}">
                <a16:creationId xmlns:a16="http://schemas.microsoft.com/office/drawing/2014/main" id="{9F9D38EF-3004-3740-87CE-5D3A2DD7E9C1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2_1#afc895966?vcp=1&amp;pid=c98b23c40&amp;color=0,0,0&amp;vtp=1&amp;bbb=1&amp;hb=1">
            <a:extLst>
              <a:ext uri="{FF2B5EF4-FFF2-40B4-BE49-F238E27FC236}">
                <a16:creationId xmlns:a16="http://schemas.microsoft.com/office/drawing/2014/main" id="{C9AD1C8E-9FAE-CC7D-36F6-EE2455E6D5D5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你将听到一则校园大扫除活动的通知，请根据通知内容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，将所缺信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息填在相应的横线上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，每空一词。短文读三遍。</a:t>
            </a:r>
            <a:endParaRPr lang="en-US" altLang="zh-CN" sz="2800" dirty="0"/>
          </a:p>
        </p:txBody>
      </p:sp>
      <p:graphicFrame>
        <p:nvGraphicFramePr>
          <p:cNvPr id="19" name="QM_7_BD.62_2#afc895966?colgroup=30&amp;vcp=1&amp;pid=c98b23c40&amp;color=0,0,0&amp;vtp=1&amp;bbb=1">
            <a:extLst>
              <a:ext uri="{FF2B5EF4-FFF2-40B4-BE49-F238E27FC236}">
                <a16:creationId xmlns:a16="http://schemas.microsoft.com/office/drawing/2014/main" id="{FEA37C10-D9D3-4582-F0F8-89519D11D7E4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100816" cy="28362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Clean-up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Monday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Requirements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chosen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M_7_AN.63_1#afc895966.blank?vcp=1&amp;pid=c98b23c40&amp;color=0,0,0&amp;vpa=26&amp;vtp=1&amp;bbb=1">
            <a:extLst>
              <a:ext uri="{FF2B5EF4-FFF2-40B4-BE49-F238E27FC236}">
                <a16:creationId xmlns:a16="http://schemas.microsoft.com/office/drawing/2014/main" id="{CF0624D7-7F6D-98B1-F8CF-292F397354BA}"/>
              </a:ext>
            </a:extLst>
          </p:cNvPr>
          <p:cNvSpPr/>
          <p:nvPr/>
        </p:nvSpPr>
        <p:spPr>
          <a:xfrm>
            <a:off x="2461918" y="3183173"/>
            <a:ext cx="8905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4:30</a:t>
            </a:r>
            <a:endParaRPr lang="en-US" altLang="zh-CN" sz="2800" dirty="0"/>
          </a:p>
        </p:txBody>
      </p:sp>
      <p:sp>
        <p:nvSpPr>
          <p:cNvPr id="6" name="QM_7_AN.64_1#afc895966.blank?vcp=1&amp;pid=c98b23c40&amp;color=0,0,0&amp;vpa=27&amp;vtp=1&amp;bbb=1">
            <a:extLst>
              <a:ext uri="{FF2B5EF4-FFF2-40B4-BE49-F238E27FC236}">
                <a16:creationId xmlns:a16="http://schemas.microsoft.com/office/drawing/2014/main" id="{BCCA83A8-A785-B024-55E7-6130E2ADD01D}"/>
              </a:ext>
            </a:extLst>
          </p:cNvPr>
          <p:cNvSpPr/>
          <p:nvPr/>
        </p:nvSpPr>
        <p:spPr>
          <a:xfrm>
            <a:off x="4376188" y="4288073"/>
            <a:ext cx="11477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488999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ed8f38a13?vcp=1&amp;pid=924fe1ebc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.Tony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sign!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02041-F66A-0E92-752D-2DE20AE5F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7_BD.65_1#afc895966?colgroup=30&amp;vcp=1&amp;pid=c98b23c40&amp;color=0,0,0&amp;mp=1&amp;vtp=1&amp;bt=1&amp;bbb=1">
            <a:extLst>
              <a:ext uri="{FF2B5EF4-FFF2-40B4-BE49-F238E27FC236}">
                <a16:creationId xmlns:a16="http://schemas.microsoft.com/office/drawing/2014/main" id="{BC966569-F6D6-B352-7CD7-A1044FA36E28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079466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corners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task: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Purposes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spirit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7_AN.66_1#afc895966.blank?vcp=1&amp;pid=c98b23c40&amp;color=0,0,0&amp;mp=1&amp;vpa=28&amp;vtp=1&amp;bbb=1">
            <a:extLst>
              <a:ext uri="{FF2B5EF4-FFF2-40B4-BE49-F238E27FC236}">
                <a16:creationId xmlns:a16="http://schemas.microsoft.com/office/drawing/2014/main" id="{B5811824-E3A5-1887-D76A-36FEF2990568}"/>
              </a:ext>
            </a:extLst>
          </p:cNvPr>
          <p:cNvSpPr/>
          <p:nvPr/>
        </p:nvSpPr>
        <p:spPr>
          <a:xfrm>
            <a:off x="6200289" y="2106771"/>
            <a:ext cx="15430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endParaRPr lang="en-US" altLang="zh-CN" sz="2800" dirty="0"/>
          </a:p>
        </p:txBody>
      </p:sp>
      <p:sp>
        <p:nvSpPr>
          <p:cNvPr id="4" name="QM_7_AN.67_1#afc895966.blank?vcp=1&amp;pid=c98b23c40&amp;color=0,0,0&amp;mp=1&amp;vpa=29&amp;vtp=1&amp;bbb=1">
            <a:extLst>
              <a:ext uri="{FF2B5EF4-FFF2-40B4-BE49-F238E27FC236}">
                <a16:creationId xmlns:a16="http://schemas.microsoft.com/office/drawing/2014/main" id="{B946E7F7-5C00-02E0-74C9-D6D020EB0970}"/>
              </a:ext>
            </a:extLst>
          </p:cNvPr>
          <p:cNvSpPr/>
          <p:nvPr/>
        </p:nvSpPr>
        <p:spPr>
          <a:xfrm>
            <a:off x="3304689" y="3224371"/>
            <a:ext cx="10858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endParaRPr lang="en-US" altLang="zh-CN" sz="2800" dirty="0"/>
          </a:p>
        </p:txBody>
      </p:sp>
      <p:sp>
        <p:nvSpPr>
          <p:cNvPr id="5" name="QM_7_AN.68_1#afc895966.blank?vcp=1&amp;pid=c98b23c40&amp;color=0,0,0&amp;mp=1&amp;vpa=30&amp;vtp=1&amp;bbb=1">
            <a:extLst>
              <a:ext uri="{FF2B5EF4-FFF2-40B4-BE49-F238E27FC236}">
                <a16:creationId xmlns:a16="http://schemas.microsoft.com/office/drawing/2014/main" id="{BFC4E71F-7156-E03F-763B-6F35F7F40328}"/>
              </a:ext>
            </a:extLst>
          </p:cNvPr>
          <p:cNvSpPr/>
          <p:nvPr/>
        </p:nvSpPr>
        <p:spPr>
          <a:xfrm>
            <a:off x="7667140" y="4880705"/>
            <a:ext cx="9477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endParaRPr lang="en-US" altLang="zh-CN" sz="2800" dirty="0"/>
          </a:p>
        </p:txBody>
      </p:sp>
      <p:sp>
        <p:nvSpPr>
          <p:cNvPr id="2" name="QM_7_BD.65_1#afc895966?colgroup=30&amp;vcp=1&amp;pid=c98b23c40&amp;color=0,0,0&amp;mp=1&amp;vtp=1&amp;bt=1&amp;bbb=1">
            <a:extLst>
              <a:ext uri="{FF2B5EF4-FFF2-40B4-BE49-F238E27FC236}">
                <a16:creationId xmlns:a16="http://schemas.microsoft.com/office/drawing/2014/main" id="{75192A08-CC19-B2F2-7737-BB14D6D06510}"/>
              </a:ext>
            </a:extLst>
          </p:cNvPr>
          <p:cNvSpPr txBox="1"/>
          <p:nvPr/>
        </p:nvSpPr>
        <p:spPr>
          <a:xfrm>
            <a:off x="10922167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14145060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d25d245?sp=1&amp;vcp=1&amp;pid=f92eb9ee7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924fe1ebc?vcp=1&amp;pid=dbd25d245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5" name="QB_8_BD.2_1#f6c979b1f?htil=1&amp;vcp=1&amp;pid=924fe1ebc&amp;color=0,0,0&amp;vtp=1&amp;bbb=1&amp;hs=1"/>
          <p:cNvSpPr/>
          <p:nvPr/>
        </p:nvSpPr>
        <p:spPr>
          <a:xfrm>
            <a:off x="539496" y="2539664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8_AN.3_1#f6c979b1f.blank?vcp=1&amp;pid=924fe1ebc&amp;color=0,0,0&amp;vpa=1&amp;vtp=1"/>
          <p:cNvSpPr/>
          <p:nvPr/>
        </p:nvSpPr>
        <p:spPr>
          <a:xfrm>
            <a:off x="791115" y="24882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B_8_BD.4_1#c49c98263?htil=1&amp;vcp=1&amp;pid=924fe1ebc&amp;color=0,0,0&amp;vtp=1&amp;bbb=1&amp;hs=1"/>
          <p:cNvSpPr/>
          <p:nvPr/>
        </p:nvSpPr>
        <p:spPr>
          <a:xfrm>
            <a:off x="539496" y="3161329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8_AN.5_1#c49c98263.blank?vcp=1&amp;pid=924fe1ebc&amp;color=0,0,0&amp;vpa=2&amp;vtp=1"/>
          <p:cNvSpPr/>
          <p:nvPr/>
        </p:nvSpPr>
        <p:spPr>
          <a:xfrm>
            <a:off x="816515" y="3109894"/>
            <a:ext cx="4572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9" name="QB_8_BD.6_1#47298265d?htil=1&amp;vcp=1&amp;pid=924fe1ebc&amp;color=0,0,0&amp;vtp=1&amp;bbb=1&amp;hs=1"/>
          <p:cNvSpPr/>
          <p:nvPr/>
        </p:nvSpPr>
        <p:spPr>
          <a:xfrm>
            <a:off x="539496" y="3782994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8_AN.7_1#47298265d.blank?vcp=1&amp;pid=924fe1ebc&amp;color=0,0,0&amp;vpa=3&amp;vtp=1"/>
          <p:cNvSpPr/>
          <p:nvPr/>
        </p:nvSpPr>
        <p:spPr>
          <a:xfrm>
            <a:off x="778415" y="37315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8_BD.8_1#2d51b4842?htil=1&amp;vcp=1&amp;pid=924fe1ebc&amp;color=0,0,0&amp;vtp=1&amp;bbb=1&amp;hs=1"/>
          <p:cNvSpPr/>
          <p:nvPr/>
        </p:nvSpPr>
        <p:spPr>
          <a:xfrm>
            <a:off x="539496" y="4404659"/>
            <a:ext cx="603504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8_AN.9_1#2d51b4842.blank?vcp=1&amp;pid=924fe1ebc&amp;color=0,0,0&amp;vpa=4&amp;vtp=1"/>
          <p:cNvSpPr/>
          <p:nvPr/>
        </p:nvSpPr>
        <p:spPr>
          <a:xfrm>
            <a:off x="803815" y="4353224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3" name="QB_8_BD.10_1#ed8f38a13?vcp=1&amp;pid=924fe1ebc&amp;color=0,0,0&amp;vtp=1&amp;bbb=1&amp;hs=1"/>
          <p:cNvSpPr/>
          <p:nvPr/>
        </p:nvSpPr>
        <p:spPr>
          <a:xfrm>
            <a:off x="539496" y="5023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8_AN.11_1#ed8f38a13.blank?vcp=1&amp;pid=924fe1ebc&amp;color=0,0,0&amp;vpa=5&amp;vtp=1"/>
          <p:cNvSpPr/>
          <p:nvPr/>
        </p:nvSpPr>
        <p:spPr>
          <a:xfrm>
            <a:off x="791115" y="49721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15" name="QM_7_BD.1_2#924fe1ebc?htil=1&amp;vcp=1&amp;pid=dbd25d245&amp;color=0,0,0&amp;tib=255,255,255&amp;vtp=1&amp;hs=1" descr="preencoded.png">
            <a:extLst>
              <a:ext uri="{FF2B5EF4-FFF2-40B4-BE49-F238E27FC236}">
                <a16:creationId xmlns:a16="http://schemas.microsoft.com/office/drawing/2014/main" id="{E3258670-9937-6FEA-9F01-84EAD6E9D1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2940" y="2439952"/>
            <a:ext cx="5599113" cy="369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336f329?sp=1&amp;vcp=1&amp;pid=f92eb9ee7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3f75ccd8d?vcp=1&amp;pid=b3336f32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0c829408c?vcp=1&amp;pid=b3336f329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3_2#0c829408c.choices?vcp=1&amp;pid=b3336f329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.Autumn.</a:t>
            </a:r>
            <a:endParaRPr lang="en-US" altLang="zh-CN" sz="2800" dirty="0"/>
          </a:p>
        </p:txBody>
      </p:sp>
      <p:sp>
        <p:nvSpPr>
          <p:cNvPr id="7" name="QC_7_BD.15_1#4a3e2eada?vcp=1&amp;pid=b3336f329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BD.15_2#4a3e2eada.choices?vcp=1&amp;pid=b3336f329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race.</a:t>
            </a:r>
            <a:endParaRPr lang="en-US" altLang="zh-CN" sz="2800" dirty="0"/>
          </a:p>
        </p:txBody>
      </p:sp>
      <p:pic>
        <p:nvPicPr>
          <p:cNvPr id="5" name="01听力专题训练一_02">
            <a:hlinkClick r:id="" action="ppaction://media"/>
            <a:extLst>
              <a:ext uri="{FF2B5EF4-FFF2-40B4-BE49-F238E27FC236}">
                <a16:creationId xmlns:a16="http://schemas.microsoft.com/office/drawing/2014/main" id="{75A53193-213B-5ECF-514F-1A47A6FC8A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7825" y="625819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b6481b267?vcp=1&amp;pid=b3336f329&amp;color=0,0,0&amp;vtp=1&amp;bt=1&amp;bbb=1"/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7_2#b6481b267.choices?vcp=1&amp;pid=b3336f329&amp;color=0,0,0&amp;vtp=1&amp;bbb=1"/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rolls.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duck.</a:t>
            </a:r>
            <a:endParaRPr lang="en-US" altLang="zh-CN" sz="2800" dirty="0"/>
          </a:p>
        </p:txBody>
      </p:sp>
      <p:sp>
        <p:nvSpPr>
          <p:cNvPr id="5" name="QC_7_BD.19_1#360979be0?vcp=1&amp;pid=b3336f329&amp;color=0,0,0&amp;vtp=1&amp;bbb=1"/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9_2#360979be0.choices?vcp=1&amp;pid=b3336f329&amp;color=0,0,0&amp;vtp=1&amp;bbb=1"/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.Relaxed.</a:t>
            </a:r>
            <a:endParaRPr lang="en-US" altLang="zh-CN" sz="2800" dirty="0"/>
          </a:p>
        </p:txBody>
      </p:sp>
      <p:sp>
        <p:nvSpPr>
          <p:cNvPr id="8" name="QC_7_BD.21_1#42d46078d?vcp=1&amp;pid=b3336f329&amp;color=0,0,0&amp;vtp=1&amp;bbb=1"/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BD.21_2#42d46078d.choices?vcp=1&amp;pid=b3336f329&amp;color=0,0,0&amp;vtp=1&amp;bbb=1"/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.White.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3_1#42d46078d?vcp=1&amp;pid=b3336f329&amp;color=0,0,0&amp;vtp=1&amp;bt=1&amp;bbb=1"/>
          <p:cNvSpPr/>
          <p:nvPr/>
        </p:nvSpPr>
        <p:spPr>
          <a:xfrm>
            <a:off x="539496" y="554400"/>
            <a:ext cx="11109960" cy="55906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fantastic.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roses!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rolls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duck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favourite.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Jenny?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What?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B7374-5FEB-5DD0-5F35-96E8691E7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336f329?sp=1&amp;vcp=1&amp;pid=f92eb9ee7&amp;color=0,0,0&amp;vtp=1&amp;bt=1&amp;bbb=1">
            <a:extLst>
              <a:ext uri="{FF2B5EF4-FFF2-40B4-BE49-F238E27FC236}">
                <a16:creationId xmlns:a16="http://schemas.microsoft.com/office/drawing/2014/main" id="{BE3B3F6D-E0A3-383F-2C32-2BF10F8C24CD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3f75ccd8d?vcp=1&amp;pid=b3336f329&amp;color=0,0,0&amp;vtp=1&amp;bbb=1&amp;hb=1">
            <a:extLst>
              <a:ext uri="{FF2B5EF4-FFF2-40B4-BE49-F238E27FC236}">
                <a16:creationId xmlns:a16="http://schemas.microsoft.com/office/drawing/2014/main" id="{BD41AB37-CD8F-4F8A-C8BC-9778F449E948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0c829408c?vcp=1&amp;pid=b3336f329&amp;color=0,0,0&amp;vtp=1&amp;bbb=1">
            <a:extLst>
              <a:ext uri="{FF2B5EF4-FFF2-40B4-BE49-F238E27FC236}">
                <a16:creationId xmlns:a16="http://schemas.microsoft.com/office/drawing/2014/main" id="{9D1B5BCF-31FE-5EBA-0A08-D5D7ED12D9A3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_1#0c829408c.bracket?vcp=1&amp;pid=b3336f329&amp;color=0,0,0&amp;vpa=6&amp;vtp=1">
            <a:extLst>
              <a:ext uri="{FF2B5EF4-FFF2-40B4-BE49-F238E27FC236}">
                <a16:creationId xmlns:a16="http://schemas.microsoft.com/office/drawing/2014/main" id="{40946C5B-6E41-3F3A-A09A-68C6A3FA80B8}"/>
              </a:ext>
            </a:extLst>
          </p:cNvPr>
          <p:cNvSpPr/>
          <p:nvPr/>
        </p:nvSpPr>
        <p:spPr>
          <a:xfrm>
            <a:off x="6564853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3_2#0c829408c.choices?vcp=1&amp;pid=b3336f329&amp;color=0,0,0&amp;vtp=1&amp;bbb=1">
            <a:extLst>
              <a:ext uri="{FF2B5EF4-FFF2-40B4-BE49-F238E27FC236}">
                <a16:creationId xmlns:a16="http://schemas.microsoft.com/office/drawing/2014/main" id="{C4428ACF-39C6-52CB-9934-0E872BD19455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.Autumn.</a:t>
            </a:r>
            <a:endParaRPr lang="en-US" altLang="zh-CN" sz="2800" dirty="0"/>
          </a:p>
        </p:txBody>
      </p:sp>
      <p:sp>
        <p:nvSpPr>
          <p:cNvPr id="7" name="QC_7_BD.15_1#4a3e2eada?vcp=1&amp;pid=b3336f329&amp;color=0,0,0&amp;vtp=1&amp;bbb=1">
            <a:extLst>
              <a:ext uri="{FF2B5EF4-FFF2-40B4-BE49-F238E27FC236}">
                <a16:creationId xmlns:a16="http://schemas.microsoft.com/office/drawing/2014/main" id="{9EB5CE5B-9A10-B4E5-9CD2-D682407440E9}"/>
              </a:ext>
            </a:extLst>
          </p:cNvPr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16_1#4a3e2eada.bracket?vcp=1&amp;pid=b3336f329&amp;color=0,0,0&amp;vpa=7&amp;vtp=1">
            <a:extLst>
              <a:ext uri="{FF2B5EF4-FFF2-40B4-BE49-F238E27FC236}">
                <a16:creationId xmlns:a16="http://schemas.microsoft.com/office/drawing/2014/main" id="{73B25310-E87C-1B8A-64D8-A568D13855C2}"/>
              </a:ext>
            </a:extLst>
          </p:cNvPr>
          <p:cNvSpPr/>
          <p:nvPr/>
        </p:nvSpPr>
        <p:spPr>
          <a:xfrm>
            <a:off x="6761703" y="37696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15_2#4a3e2eada.choices?vcp=1&amp;pid=b3336f329&amp;color=0,0,0&amp;vtp=1&amp;bbb=1">
            <a:extLst>
              <a:ext uri="{FF2B5EF4-FFF2-40B4-BE49-F238E27FC236}">
                <a16:creationId xmlns:a16="http://schemas.microsoft.com/office/drawing/2014/main" id="{3AF908C9-BA79-0FBE-218E-C3ECA72958BB}"/>
              </a:ext>
            </a:extLst>
          </p:cNvPr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757369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36C9A-31F2-5E60-E9F7-F7B8D40C7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b6481b267?vcp=1&amp;pid=b3336f329&amp;color=0,0,0&amp;vtp=1&amp;bt=1&amp;bbb=1">
            <a:extLst>
              <a:ext uri="{FF2B5EF4-FFF2-40B4-BE49-F238E27FC236}">
                <a16:creationId xmlns:a16="http://schemas.microsoft.com/office/drawing/2014/main" id="{24731819-5743-78B6-B812-6562397CD330}"/>
              </a:ext>
            </a:extLst>
          </p:cNvPr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8_1#b6481b267.bracket?vcp=1&amp;pid=b3336f329&amp;color=0,0,0&amp;vpa=8&amp;vtp=1">
            <a:extLst>
              <a:ext uri="{FF2B5EF4-FFF2-40B4-BE49-F238E27FC236}">
                <a16:creationId xmlns:a16="http://schemas.microsoft.com/office/drawing/2014/main" id="{EA7F983F-7FA6-B260-8A84-0E287B21F195}"/>
              </a:ext>
            </a:extLst>
          </p:cNvPr>
          <p:cNvSpPr/>
          <p:nvPr/>
        </p:nvSpPr>
        <p:spPr>
          <a:xfrm>
            <a:off x="5185315" y="1543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_2#b6481b267.choices?vcp=1&amp;pid=b3336f329&amp;color=0,0,0&amp;vtp=1&amp;bbb=1">
            <a:extLst>
              <a:ext uri="{FF2B5EF4-FFF2-40B4-BE49-F238E27FC236}">
                <a16:creationId xmlns:a16="http://schemas.microsoft.com/office/drawing/2014/main" id="{2FB7F5A4-3A8F-6B39-1665-3F62A3246E72}"/>
              </a:ext>
            </a:extLst>
          </p:cNvPr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rolls.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duck.</a:t>
            </a:r>
            <a:endParaRPr lang="en-US" altLang="zh-CN" sz="2800" dirty="0"/>
          </a:p>
        </p:txBody>
      </p:sp>
      <p:sp>
        <p:nvSpPr>
          <p:cNvPr id="5" name="QC_7_BD.19_1#360979be0?vcp=1&amp;pid=b3336f329&amp;color=0,0,0&amp;vtp=1&amp;bbb=1">
            <a:extLst>
              <a:ext uri="{FF2B5EF4-FFF2-40B4-BE49-F238E27FC236}">
                <a16:creationId xmlns:a16="http://schemas.microsoft.com/office/drawing/2014/main" id="{9B218262-91A1-62BD-A79B-E21EBB225A40}"/>
              </a:ext>
            </a:extLst>
          </p:cNvPr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20_1#360979be0.bracket?vcp=1&amp;pid=b3336f329&amp;color=0,0,0&amp;vpa=9&amp;vtp=1">
            <a:extLst>
              <a:ext uri="{FF2B5EF4-FFF2-40B4-BE49-F238E27FC236}">
                <a16:creationId xmlns:a16="http://schemas.microsoft.com/office/drawing/2014/main" id="{10B95AB9-C9B3-446E-EEE0-B89BC4D1BED5}"/>
              </a:ext>
            </a:extLst>
          </p:cNvPr>
          <p:cNvSpPr/>
          <p:nvPr/>
        </p:nvSpPr>
        <p:spPr>
          <a:xfrm>
            <a:off x="4794790" y="27893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9_2#360979be0.choices?vcp=1&amp;pid=b3336f329&amp;color=0,0,0&amp;vtp=1&amp;bbb=1">
            <a:extLst>
              <a:ext uri="{FF2B5EF4-FFF2-40B4-BE49-F238E27FC236}">
                <a16:creationId xmlns:a16="http://schemas.microsoft.com/office/drawing/2014/main" id="{E21A3076-9CDB-3B75-E598-CB5E92D2AD30}"/>
              </a:ext>
            </a:extLst>
          </p:cNvPr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.Relaxed.</a:t>
            </a:r>
            <a:endParaRPr lang="en-US" altLang="zh-CN" sz="2800" dirty="0"/>
          </a:p>
        </p:txBody>
      </p:sp>
      <p:sp>
        <p:nvSpPr>
          <p:cNvPr id="8" name="QC_7_BD.21_1#42d46078d?vcp=1&amp;pid=b3336f329&amp;color=0,0,0&amp;vtp=1&amp;bbb=1">
            <a:extLst>
              <a:ext uri="{FF2B5EF4-FFF2-40B4-BE49-F238E27FC236}">
                <a16:creationId xmlns:a16="http://schemas.microsoft.com/office/drawing/2014/main" id="{EE59F83D-19B2-0447-6599-891B1543BD76}"/>
              </a:ext>
            </a:extLst>
          </p:cNvPr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22_1#42d46078d.bracket?vcp=1&amp;pid=b3336f329&amp;color=0,0,0&amp;vpa=10&amp;vtp=1">
            <a:extLst>
              <a:ext uri="{FF2B5EF4-FFF2-40B4-BE49-F238E27FC236}">
                <a16:creationId xmlns:a16="http://schemas.microsoft.com/office/drawing/2014/main" id="{879EF6B5-B0A6-4E9E-E756-E7FCE182A486}"/>
              </a:ext>
            </a:extLst>
          </p:cNvPr>
          <p:cNvSpPr/>
          <p:nvPr/>
        </p:nvSpPr>
        <p:spPr>
          <a:xfrm>
            <a:off x="5246655" y="40327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1_2#42d46078d.choices?vcp=1&amp;pid=b3336f329&amp;color=0,0,0&amp;vtp=1&amp;bbb=1">
            <a:extLst>
              <a:ext uri="{FF2B5EF4-FFF2-40B4-BE49-F238E27FC236}">
                <a16:creationId xmlns:a16="http://schemas.microsoft.com/office/drawing/2014/main" id="{F9F4EE8E-80CD-4BD4-147D-4F92D86571DF}"/>
              </a:ext>
            </a:extLst>
          </p:cNvPr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Yellow.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Brown.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.White.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403415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2383</Words>
  <Application>Microsoft Office PowerPoint</Application>
  <PresentationFormat>宽屏</PresentationFormat>
  <Paragraphs>284</Paragraphs>
  <Slides>30</Slides>
  <Notes>28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Arial (正文)</vt:lpstr>
      <vt:lpstr>华文隶书</vt:lpstr>
      <vt:lpstr>宋体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9</cp:revision>
  <dcterms:created xsi:type="dcterms:W3CDTF">2024-11-29T04:01:00Z</dcterms:created>
  <dcterms:modified xsi:type="dcterms:W3CDTF">2025-07-24T01:26:15Z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89E610EB936742848A927D4C14B5F32F_12</vt:lpwstr>
  </property>
  <property fmtid="{D5CDD505-2E9C-101B-9397-08002B2CF9AE}" pid="3" name="KSOProductBuildVer">
    <vt:lpwstr>2052-12.1.0.18912</vt:lpwstr>
  </property>
</Properties>
</file>