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03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4" r:id="rId46"/>
    <p:sldId id="305" r:id="rId47"/>
    <p:sldId id="299" r:id="rId48"/>
    <p:sldId id="306" r:id="rId49"/>
    <p:sldId id="307" r:id="rId50"/>
    <p:sldId id="300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444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7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7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7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7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e7ddc9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3B060E2-0C97-4396-8370-7CCBD65001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e7ddc9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4FA628A-FC45-45E3-AA29-06A4F2A0A0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568557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6d820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085805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f34d8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cda0fec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5685577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6d82049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085805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3f34d8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cda0fec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e7ddc9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FBD721-71E9-4271-9AC1-FE4164DAD3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568557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6d820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085805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f34d8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cda0fec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5685577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6d82049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085805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3f34d8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cda0fec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C38F5E-358D-6732-D67C-EECC39FE172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C0D53B-9940-4CBC-9588-D990D928C2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0E812D-F100-484B-A00D-1828FBF7A9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568557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6d820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085805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f34d8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cda0fec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5685577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6d82049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085805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3f34d8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cda0fec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F35BC5-A80C-4717-9D99-3BE96669C6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568557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26d8204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085805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3f34d8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cda0fec2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b5685577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26d82049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085805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3f34d8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cda0fec2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2_1#9caf79fda?vaa=1&amp;vcp=1&amp;pid=3522034b2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自然环境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面包机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9caf79fda.blank?vaa=1&amp;vcp=1&amp;pid=3522034b2&amp;color=0,0,0&amp;vpa=32&amp;vtp=1&amp;vaab=1&amp;bbb=1"/>
          <p:cNvSpPr/>
          <p:nvPr/>
        </p:nvSpPr>
        <p:spPr>
          <a:xfrm>
            <a:off x="2543714" y="893794"/>
            <a:ext cx="3217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endParaRPr lang="en-US" altLang="zh-CN" sz="2800" dirty="0"/>
          </a:p>
        </p:txBody>
      </p:sp>
      <p:sp>
        <p:nvSpPr>
          <p:cNvPr id="5" name="QB_6_AN.2_1#9caf79fda.blank?vaa=1&amp;vcp=1&amp;pid=3522034b2&amp;color=0,0,0&amp;vpa=33&amp;vtp=1&amp;vaab=1&amp;bbb=1"/>
          <p:cNvSpPr/>
          <p:nvPr/>
        </p:nvSpPr>
        <p:spPr>
          <a:xfrm>
            <a:off x="2556414" y="1541494"/>
            <a:ext cx="1954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6_AN.3_1#9caf79fda.blank?vaa=1&amp;vcp=1&amp;pid=3522034b2&amp;color=0,0,0&amp;vpa=34&amp;vtp=1&amp;vaab=1&amp;bbb=1"/>
          <p:cNvSpPr/>
          <p:nvPr/>
        </p:nvSpPr>
        <p:spPr>
          <a:xfrm>
            <a:off x="1883314" y="2176494"/>
            <a:ext cx="2409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</a:t>
            </a:r>
            <a:endParaRPr lang="en-US" altLang="zh-CN" sz="2800" dirty="0"/>
          </a:p>
        </p:txBody>
      </p:sp>
      <p:sp>
        <p:nvSpPr>
          <p:cNvPr id="9" name="QB_6_AN.4_1#9caf79fda.blank?vaa=1&amp;vcp=1&amp;pid=3522034b2&amp;color=0,0,0&amp;vpa=35&amp;vtp=1&amp;vaab=1&amp;bbb=1"/>
          <p:cNvSpPr/>
          <p:nvPr/>
        </p:nvSpPr>
        <p:spPr>
          <a:xfrm>
            <a:off x="1896014" y="283689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endParaRPr lang="en-US" altLang="zh-CN" sz="2800" dirty="0"/>
          </a:p>
        </p:txBody>
      </p:sp>
      <p:sp>
        <p:nvSpPr>
          <p:cNvPr id="11" name="QB_6_AN.5_1#9caf79fda.blank?vaa=1&amp;vcp=1&amp;pid=3522034b2&amp;color=0,0,0&amp;vpa=36&amp;vtp=1&amp;vaab=1&amp;bbb=1"/>
          <p:cNvSpPr/>
          <p:nvPr/>
        </p:nvSpPr>
        <p:spPr>
          <a:xfrm>
            <a:off x="2594514" y="348459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3" name="QB_6_AN.6_1#9caf79fda.blank?vaa=1&amp;vcp=1&amp;pid=3522034b2&amp;color=0,0,0&amp;vpa=37&amp;vtp=1&amp;vaab=1&amp;bbb=1"/>
          <p:cNvSpPr/>
          <p:nvPr/>
        </p:nvSpPr>
        <p:spPr>
          <a:xfrm>
            <a:off x="1883314" y="411959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15" name="QB_6_AN.7_1#9caf79fda.blank?vaa=1&amp;vcp=1&amp;pid=3522034b2&amp;color=0,0,0&amp;vpa=38&amp;vtp=1&amp;vaab=1&amp;bbb=1"/>
          <p:cNvSpPr/>
          <p:nvPr/>
        </p:nvSpPr>
        <p:spPr>
          <a:xfrm>
            <a:off x="1883314" y="4767294"/>
            <a:ext cx="1700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17" name="QB_6_AN.77_1#9caf79fda.blank?vaa=1&amp;vcp=1&amp;pid=3522034b2&amp;color=0,0,0&amp;vpa=39&amp;vtp=1&amp;vaab=1&amp;bbb=1"/>
          <p:cNvSpPr/>
          <p:nvPr/>
        </p:nvSpPr>
        <p:spPr>
          <a:xfrm>
            <a:off x="2200814" y="5406739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8_1#ef8932a2e?vaa=1&amp;vcp=1&amp;pid=3522034b2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一对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棋类游戏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很长时间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放弃；交出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lang="en-US" altLang="zh-CN" sz="2800" dirty="0"/>
          </a:p>
        </p:txBody>
      </p:sp>
      <p:sp>
        <p:nvSpPr>
          <p:cNvPr id="3" name="QB_6_AN.1_1#ef8932a2e.blank?vaa=1&amp;vcp=1&amp;pid=3522034b2&amp;color=0,0,0&amp;vpa=40&amp;vtp=1&amp;vaab=1&amp;bbb=1"/>
          <p:cNvSpPr/>
          <p:nvPr/>
        </p:nvSpPr>
        <p:spPr>
          <a:xfrm>
            <a:off x="2962814" y="88744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6_AN.2_1#ef8932a2e.blank?vaa=1&amp;vcp=1&amp;pid=3522034b2&amp;color=0,0,0&amp;vpa=41&amp;vtp=1&amp;vaab=1&amp;bbb=1"/>
          <p:cNvSpPr/>
          <p:nvPr/>
        </p:nvSpPr>
        <p:spPr>
          <a:xfrm>
            <a:off x="2607214" y="153514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endParaRPr lang="en-US" altLang="zh-CN" sz="2800" dirty="0"/>
          </a:p>
        </p:txBody>
      </p:sp>
      <p:sp>
        <p:nvSpPr>
          <p:cNvPr id="7" name="QB_6_AN.3_1#ef8932a2e.blank?vaa=1&amp;vcp=1&amp;pid=3522034b2&amp;color=0,0,0&amp;vpa=42&amp;vtp=1&amp;vaab=1&amp;bbb=1"/>
          <p:cNvSpPr/>
          <p:nvPr/>
        </p:nvSpPr>
        <p:spPr>
          <a:xfrm>
            <a:off x="1883314" y="2195544"/>
            <a:ext cx="968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9" name="QB_6_AN.4_1#ef8932a2e.blank?vaa=1&amp;vcp=1&amp;pid=3522034b2&amp;color=0,0,0&amp;vpa=43&amp;vtp=1&amp;vaab=1&amp;bbb=1"/>
          <p:cNvSpPr/>
          <p:nvPr/>
        </p:nvSpPr>
        <p:spPr>
          <a:xfrm>
            <a:off x="1870614" y="2843244"/>
            <a:ext cx="1717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1" name="QB_6_AN.5_1#ef8932a2e.blank?vaa=1&amp;vcp=1&amp;pid=3522034b2&amp;color=0,0,0&amp;vpa=44&amp;vtp=1&amp;vaab=1&amp;bbb=1"/>
          <p:cNvSpPr/>
          <p:nvPr/>
        </p:nvSpPr>
        <p:spPr>
          <a:xfrm>
            <a:off x="2569114" y="3478244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3" name="QB_6_AN.6_1#ef8932a2e.blank?vaa=1&amp;vcp=1&amp;pid=3522034b2&amp;color=0,0,0&amp;vpa=45&amp;vtp=1&amp;vaab=1&amp;bbb=1"/>
          <p:cNvSpPr/>
          <p:nvPr/>
        </p:nvSpPr>
        <p:spPr>
          <a:xfrm>
            <a:off x="1845214" y="4138644"/>
            <a:ext cx="157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5" name="QB_6_AN.7_1#ef8932a2e.blank?vaa=1&amp;vcp=1&amp;pid=3522034b2&amp;color=0,0,0&amp;vpa=46&amp;vtp=1&amp;vaab=1&amp;bbb=1"/>
          <p:cNvSpPr/>
          <p:nvPr/>
        </p:nvSpPr>
        <p:spPr>
          <a:xfrm>
            <a:off x="2899314" y="4773644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7" name="QB_6_AN.93_1#ef8932a2e.blank?vaa=1&amp;vcp=1&amp;pid=3522034b2&amp;color=0,0,0&amp;vpa=47&amp;vtp=1&amp;vaab=1&amp;bbb=1"/>
          <p:cNvSpPr/>
          <p:nvPr/>
        </p:nvSpPr>
        <p:spPr>
          <a:xfrm>
            <a:off x="1883314" y="5413089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4_1#354e8711f?vaa=1&amp;vcp=1&amp;pid=3522034b2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说实在的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一段时间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数百万的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搜寻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354e8711f.blank?vaa=1&amp;vcp=1&amp;pid=3522034b2&amp;color=0,0,0&amp;vpa=48&amp;vtp=1&amp;vaab=1&amp;bbb=1"/>
          <p:cNvSpPr/>
          <p:nvPr/>
        </p:nvSpPr>
        <p:spPr>
          <a:xfrm>
            <a:off x="2543714" y="1853914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honest</a:t>
            </a:r>
            <a:endParaRPr lang="en-US" altLang="zh-CN" sz="2800" dirty="0"/>
          </a:p>
        </p:txBody>
      </p:sp>
      <p:sp>
        <p:nvSpPr>
          <p:cNvPr id="5" name="QB_6_AN.2_1#354e8711f.blank?vaa=1&amp;vcp=1&amp;pid=3522034b2&amp;color=0,0,0&amp;vpa=49&amp;vtp=1&amp;vaab=1&amp;bbb=1"/>
          <p:cNvSpPr/>
          <p:nvPr/>
        </p:nvSpPr>
        <p:spPr>
          <a:xfrm>
            <a:off x="2531014" y="250161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7" name="QB_6_AN.3_1#354e8711f.blank?vaa=1&amp;vcp=1&amp;pid=3522034b2&amp;color=0,0,0&amp;vpa=50&amp;vtp=1&amp;vaab=1&amp;bbb=1"/>
          <p:cNvSpPr/>
          <p:nvPr/>
        </p:nvSpPr>
        <p:spPr>
          <a:xfrm>
            <a:off x="2581814" y="3149314"/>
            <a:ext cx="1897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354e8711f.blank?vaa=1&amp;vcp=1&amp;pid=3522034b2&amp;color=0,0,0&amp;vpa=51&amp;vtp=1&amp;vaab=1&amp;bbb=1"/>
          <p:cNvSpPr/>
          <p:nvPr/>
        </p:nvSpPr>
        <p:spPr>
          <a:xfrm>
            <a:off x="1845214" y="3797014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B_6_AN.103_1#354e8711f.blank?vaa=1&amp;vcp=1&amp;pid=3522034b2&amp;color=0,0,0&amp;vpa=52&amp;vtp=1&amp;vaab=1&amp;bbb=1"/>
          <p:cNvSpPr/>
          <p:nvPr/>
        </p:nvSpPr>
        <p:spPr>
          <a:xfrm>
            <a:off x="1845214" y="4411059"/>
            <a:ext cx="211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b4a3da3?vcp=1&amp;pid=626d8204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f1f998d57?vcp=1&amp;pid=42b4a3da3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让我们今天去一个不同的地方。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——你参观过太空博物馆吗？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——是的，我去过。我去年去的。/不，我没有（去过）。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1f998d57?sp=1&amp;vcp=1&amp;pid=42b4a3da3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我去过艺术博物馆很多次。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我也去过，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而且我还去过自然博物馆。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——我从未去过水上乐园。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——我也没去过。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1f998d57?sp=1&amp;vcp=1&amp;pid=42b4a3da3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P70）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你将不费吹灰之力地找到大米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、面条或饺子。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1f998d57?vcp=1&amp;pid=42b4a3da3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我拥有这本杂志已有几个月了。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当我还是个孩子的时候，我就拥有它们了。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虽然我妈妈很久以前就有了它，但它（现在）还能正常使用。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1f998d57?sp=1&amp;vcp=1&amp;pid=42b4a3da3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那边那辆自行车你买了多长时间了？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我买了3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Wenzhou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他已经在温州生活了13年。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1f998d57?sp=1&amp;vcp=1&amp;pid=42b4a3da3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childhood!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这是多么快乐的童年时光啊！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我们的家乡在我们的心底留下了许多柔美甜蜜的回忆。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0858056.fixed?vcp=1&amp;pid=6e7ddc9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c90858056.fixed?vcp=1&amp;pid=6e7ddc97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dba34bd2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dba34bd2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dba34bd2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40515d5?vcp=1&amp;pid=c908580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have/has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to和have/has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to的用法区别。</a:t>
            </a:r>
            <a:endParaRPr lang="en-US" altLang="zh-CN" sz="3200" dirty="0"/>
          </a:p>
        </p:txBody>
      </p:sp>
      <p:sp>
        <p:nvSpPr>
          <p:cNvPr id="3" name="P_6_BD#c5babf673?vcp=1&amp;pid=1940515d5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to表示曾经去过某地，说话者现在不在那里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，已经回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到说话处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，侧重指经历；have/has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to表示去了某地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，说话者现在在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，还没有回来，或可能在路上。例如：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我曾经去过成都。（但是“我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”现在不在成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你爸爸在哪儿？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Liuzhou.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他去了柳州。（还没有回来。）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5cb7a6d?vcp=1&amp;pid=1940515d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2" name="QM_7_BD.104_1#5188c7d45?colgroup=30&amp;vaa=1&amp;vcp=1&amp;pid=a05cb7a6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650865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    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（to）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（to）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05_1#9ac91a32c?vaa=1&amp;vcp=1&amp;pid=5188c7d45&amp;color=0,0,0&amp;vtp=1&amp;vaab=1&amp;bbb=1"/>
          <p:cNvSpPr/>
          <p:nvPr/>
        </p:nvSpPr>
        <p:spPr>
          <a:xfrm>
            <a:off x="539496" y="19714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</a:t>
            </a:r>
            <a:endParaRPr lang="en-US" altLang="zh-CN" sz="2800" dirty="0"/>
          </a:p>
        </p:txBody>
      </p:sp>
      <p:sp>
        <p:nvSpPr>
          <p:cNvPr id="5" name="QB_8_AN.1_1#9ac91a32c.blank?vaa=1&amp;vcp=1&amp;pid=5188c7d45&amp;color=0,0,0&amp;vpa=53&amp;vtp=1&amp;vaab=1&amp;bbb=1"/>
          <p:cNvSpPr/>
          <p:nvPr/>
        </p:nvSpPr>
        <p:spPr>
          <a:xfrm>
            <a:off x="4290980" y="1928286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8_AN.2_1#9ac91a32c.blank?vaa=1&amp;vcp=1&amp;pid=5188c7d45&amp;color=0,0,0&amp;vpa=54&amp;vtp=1&amp;vaab=1&amp;bbb=1"/>
          <p:cNvSpPr/>
          <p:nvPr/>
        </p:nvSpPr>
        <p:spPr>
          <a:xfrm>
            <a:off x="6631528" y="2567731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8" name="QB_8_BD.109_1#439e12754?sp=1&amp;vaa=1&amp;vcp=1&amp;pid=5188c7d45&amp;color=0,0,0&amp;vtp=1&amp;vaab=1&amp;bbb=1"/>
          <p:cNvSpPr/>
          <p:nvPr/>
        </p:nvSpPr>
        <p:spPr>
          <a:xfrm>
            <a:off x="539496" y="32580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lang="en-US" altLang="zh-CN" sz="2800" dirty="0"/>
          </a:p>
        </p:txBody>
      </p:sp>
      <p:sp>
        <p:nvSpPr>
          <p:cNvPr id="9" name="QB_8_AN.3_1#439e12754.blank?vaa=1&amp;vcp=1&amp;pid=5188c7d45&amp;color=0,0,0&amp;vpa=55&amp;vtp=1&amp;vaab=1&amp;bbb=1"/>
          <p:cNvSpPr/>
          <p:nvPr/>
        </p:nvSpPr>
        <p:spPr>
          <a:xfrm>
            <a:off x="3320130" y="3841604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0" name="QB_8_BD.111_1#05ab835c1?sp=1&amp;vaa=1&amp;vcp=1&amp;pid=5188c7d45&amp;color=0,0,0&amp;vtp=1&amp;vaab=1&amp;bbb=1"/>
          <p:cNvSpPr/>
          <p:nvPr/>
        </p:nvSpPr>
        <p:spPr>
          <a:xfrm>
            <a:off x="539496" y="45350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London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</p:txBody>
      </p:sp>
      <p:sp>
        <p:nvSpPr>
          <p:cNvPr id="11" name="QB_8_AN.112_1#05ab835c1.blank?vaa=1&amp;vcp=1&amp;pid=5188c7d45&amp;color=0,0,0&amp;vpa=56&amp;vtp=1&amp;vaab=1&amp;bbb=1"/>
          <p:cNvSpPr/>
          <p:nvPr/>
        </p:nvSpPr>
        <p:spPr>
          <a:xfrm>
            <a:off x="1159415" y="450454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12" name="QB_8_AN.113_1#05ab835c1.blank?vaa=1&amp;vcp=1&amp;pid=5188c7d45&amp;color=0,0,0&amp;vpa=57&amp;vtp=1&amp;vaab=1&amp;bbb=1"/>
          <p:cNvSpPr/>
          <p:nvPr/>
        </p:nvSpPr>
        <p:spPr>
          <a:xfrm>
            <a:off x="3853402" y="450454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  <p:sp>
        <p:nvSpPr>
          <p:cNvPr id="13" name="QB_8_AN.114_1#05ab835c1.blank?vaa=1&amp;vcp=1&amp;pid=5188c7d45&amp;color=0,0,0&amp;vpa=58&amp;vtp=1&amp;vaab=1&amp;bbb=1"/>
          <p:cNvSpPr/>
          <p:nvPr/>
        </p:nvSpPr>
        <p:spPr>
          <a:xfrm>
            <a:off x="4932902" y="450454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69772a3?vcp=1&amp;pid=c908580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since与for在现在完成时中的运用。</a:t>
            </a:r>
            <a:endParaRPr lang="en-US" altLang="zh-CN" sz="3200" dirty="0"/>
          </a:p>
        </p:txBody>
      </p:sp>
      <p:sp>
        <p:nvSpPr>
          <p:cNvPr id="3" name="P_6_BD#0b5474ddb?vcp=1&amp;pid=ee69772a3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现在完成时表示从过去某个时间开始持续到现在的动作或状态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用的时间状语有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since短语或从句表示过去的动作延续至今，since后面接时间点。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自从1994年以来，布莱克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先生一直在这里工作。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for短语表示动作延续多长时间，for后面接时间段。例如：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我们认识有十年了。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b5474ddb?sp=1&amp;vcp=1&amp;pid=ee69772a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long表示“多长时间”，用在现在完成时中，常对“since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+过去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某一时间点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”“since+从句”或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“for+一段时间”提问。例如：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你在这座城市生活多长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ago./For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年前我就在这儿生活了。/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5年了。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adeba0d1?vcp=1&amp;pid=ee69772a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5" name="QM_7_BD.115_1#3a46c20fc?colgroup=30&amp;vaa=1&amp;vcp=1&amp;pid=7adeba0d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404952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16_1#72596b5ad?vaa=1&amp;vcp=1&amp;pid=3a46c20fc&amp;color=0,0,0&amp;vtp=1&amp;vaab=1&amp;bbb=1"/>
          <p:cNvSpPr/>
          <p:nvPr/>
        </p:nvSpPr>
        <p:spPr>
          <a:xfrm>
            <a:off x="539496" y="19714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5" name="QB_8_AN.1_1#72596b5ad.blank?vaa=1&amp;vcp=1&amp;pid=3a46c20fc&amp;color=0,0,0&amp;vpa=59&amp;vtp=1&amp;vaab=1&amp;bbb=1"/>
          <p:cNvSpPr/>
          <p:nvPr/>
        </p:nvSpPr>
        <p:spPr>
          <a:xfrm>
            <a:off x="3926427" y="1940986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7" name="QB_8_AN.2_1#72596b5ad.blank?vaa=1&amp;vcp=1&amp;pid=3a46c20fc&amp;color=0,0,0&amp;vpa=60&amp;vtp=1&amp;vaab=1&amp;bbb=1"/>
          <p:cNvSpPr/>
          <p:nvPr/>
        </p:nvSpPr>
        <p:spPr>
          <a:xfrm>
            <a:off x="4891055" y="2588686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9" name="QB_8_AN.3_1#72596b5ad.blank?vaa=1&amp;vcp=1&amp;pid=3a46c20fc&amp;color=0,0,0&amp;vpa=61&amp;vtp=1&amp;vaab=1&amp;bbb=1"/>
          <p:cNvSpPr/>
          <p:nvPr/>
        </p:nvSpPr>
        <p:spPr>
          <a:xfrm>
            <a:off x="6629939" y="3236386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B_8_AN.4_1#72596b5ad.blank?vaa=1&amp;vcp=1&amp;pid=3a46c20fc&amp;color=0,0,0&amp;vpa=62&amp;vtp=1&amp;vaab=1&amp;bbb=1"/>
          <p:cNvSpPr/>
          <p:nvPr/>
        </p:nvSpPr>
        <p:spPr>
          <a:xfrm>
            <a:off x="4880515" y="3884086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13" name="QB_8_AN.125_1#72596b5ad.blank?vaa=1&amp;vcp=1&amp;pid=3a46c20fc&amp;color=0,0,0&amp;vpa=63&amp;vtp=1&amp;vaab=1&amp;bbb=1"/>
          <p:cNvSpPr/>
          <p:nvPr/>
        </p:nvSpPr>
        <p:spPr>
          <a:xfrm>
            <a:off x="4913852" y="4510831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6f8639d?vcp=1&amp;pid=c9085805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延续性动词与非延续性动词的转换。</a:t>
            </a:r>
            <a:endParaRPr lang="en-US" altLang="zh-CN" sz="3200" dirty="0"/>
          </a:p>
        </p:txBody>
      </p:sp>
      <p:sp>
        <p:nvSpPr>
          <p:cNvPr id="3" name="P_6_BD#c53a5fea5?vcp=1&amp;pid=306f8639d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在现在完成时中，当与表示一段时间的状语连用时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，要注意将非延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续性动词转换成延续性动词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6" name="P_6_BD#c53a5fea5?colgroup=16,13&amp;vcp=1&amp;pid=306f8639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918186"/>
              </p:ext>
            </p:extLst>
          </p:nvPr>
        </p:nvGraphicFramePr>
        <p:xfrm>
          <a:off x="539496" y="2601386"/>
          <a:ext cx="11082528" cy="3390520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非延续性动词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延续性动词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become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c53a5fea5?colgroup=16,13&amp;vcp=1&amp;pid=306f8639d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32364"/>
              </p:ext>
            </p:extLst>
          </p:nvPr>
        </p:nvGraphicFramePr>
        <p:xfrm>
          <a:off x="539496" y="2083720"/>
          <a:ext cx="11082528" cy="3395155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非延续性动词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延续性动词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begin/start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come/go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c53a5fea5?colgroup=16,13&amp;vcp=1&amp;pid=306f8639d&amp;color=0,0,0&amp;mp=1&amp;vtp=1&amp;vaab=1&amp;bt=1&amp;bbb=1">
            <a:extLst>
              <a:ext uri="{FF2B5EF4-FFF2-40B4-BE49-F238E27FC236}">
                <a16:creationId xmlns:a16="http://schemas.microsoft.com/office/drawing/2014/main" id="{0D1F099C-1D81-F6C6-F607-FCE30C1732BF}"/>
              </a:ext>
            </a:extLst>
          </p:cNvPr>
          <p:cNvSpPr txBox="1"/>
          <p:nvPr/>
        </p:nvSpPr>
        <p:spPr>
          <a:xfrm>
            <a:off x="10903879" y="13753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fa36a8f1?vcp=1&amp;pid=306f8639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6_1#95426959e?vaa=1&amp;vcp=1&amp;pid=dfa36a8f1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network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95426959e.bracket?vaa=1&amp;vcp=1&amp;pid=dfa36a8f1&amp;color=0,0,0&amp;vpa=64&amp;vtp=1&amp;vaab=1"/>
          <p:cNvSpPr/>
          <p:nvPr/>
        </p:nvSpPr>
        <p:spPr>
          <a:xfrm>
            <a:off x="837460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6_2#95426959e.choices?vaa=1&amp;vcp=1&amp;pid=dfa36a8f1&amp;color=0,0,0&amp;vtp=1&amp;vaab=1&amp;bb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A.joined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joined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C_7_BD.128_1#815ec4d61?sp=1&amp;vaa=1&amp;vcp=1&amp;pid=dfa36a8f1&amp;color=0,0,0&amp;vtp=1&amp;vaab=1&amp;bbb=1"/>
          <p:cNvSpPr/>
          <p:nvPr/>
        </p:nvSpPr>
        <p:spPr>
          <a:xfrm>
            <a:off x="539496" y="44264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9_1#815ec4d61.bracket?vaa=1&amp;vcp=1&amp;pid=dfa36a8f1&amp;color=0,0,0&amp;vpa=65&amp;vtp=1&amp;vaab=1"/>
          <p:cNvSpPr/>
          <p:nvPr/>
        </p:nvSpPr>
        <p:spPr>
          <a:xfrm>
            <a:off x="7427564" y="50608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28_2#815ec4d61.choices?vaa=1&amp;vcp=1&amp;pid=dfa36a8f1&amp;color=0,0,0&amp;vtp=1&amp;vaab=1&amp;bbb=1"/>
          <p:cNvSpPr/>
          <p:nvPr/>
        </p:nvSpPr>
        <p:spPr>
          <a:xfrm>
            <a:off x="539496" y="56956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232487" algn="l"/>
                <a:tab pos="79569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.bought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2889408?vcp=1&amp;pid=c90858056&amp;color=236,117,163&amp;vtp=1&amp;vaab=1&amp;bt=1&amp;bbb=1"/>
          <p:cNvSpPr/>
          <p:nvPr/>
        </p:nvSpPr>
        <p:spPr>
          <a:xfrm>
            <a:off x="483891" y="455546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现在完成时与一般过去时的区别。</a:t>
            </a:r>
            <a:endParaRPr lang="en-US" altLang="zh-CN" sz="3200" dirty="0"/>
          </a:p>
        </p:txBody>
      </p:sp>
      <p:sp>
        <p:nvSpPr>
          <p:cNvPr id="3" name="P_6_BD#346cd457a?vcp=1&amp;pid=e52889408&amp;color=0,0,0&amp;vtp=1&amp;vaab=1&amp;bbb=1&amp;hb=1"/>
          <p:cNvSpPr/>
          <p:nvPr/>
        </p:nvSpPr>
        <p:spPr>
          <a:xfrm>
            <a:off x="483891" y="111991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现在完成时与一般过去时容易混淆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，就是因为它们所表示的动作都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发生在过去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，但二者又有区别：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一般过去时表示过去某个时间发生的事、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存在的状态或经常发生的动作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说话的侧重点在于陈述一件过去的事情，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与现在没有关系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现在完成时表示与现在有关系的发生在过去的动作，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它不与表示过去的时间状语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他们去年建了两所学校。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year.自去年以来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，他们已经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建了两所学校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f8ab7033?vcp=1&amp;pid=e52889408&amp;color=236,117,163&amp;vtp=1&amp;vaab=1&amp;bt=1&amp;bbb=1"/>
          <p:cNvSpPr/>
          <p:nvPr/>
        </p:nvSpPr>
        <p:spPr>
          <a:xfrm>
            <a:off x="539496" y="554400"/>
            <a:ext cx="11109960" cy="521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0_1#7e8d7c1ca?vaa=1&amp;vcp=1&amp;pid=3f8ab7033&amp;color=0,0,0&amp;vtp=1&amp;vaab=1&amp;bbb=1&amp;hb=1"/>
          <p:cNvSpPr/>
          <p:nvPr/>
        </p:nvSpPr>
        <p:spPr>
          <a:xfrm>
            <a:off x="539496" y="1144568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7e8d7c1ca.bracket?vaa=1&amp;vcp=1&amp;pid=3f8ab7033&amp;color=0,0,0&amp;vpa=66&amp;vtp=1&amp;vaab=1"/>
          <p:cNvSpPr/>
          <p:nvPr/>
        </p:nvSpPr>
        <p:spPr>
          <a:xfrm>
            <a:off x="1339818" y="166844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30_2#7e8d7c1ca.choices?vaa=1&amp;vcp=1&amp;pid=3f8ab7033&amp;color=0,0,0&amp;vtp=1&amp;vaab=1&amp;bbb=1"/>
          <p:cNvSpPr/>
          <p:nvPr/>
        </p:nvSpPr>
        <p:spPr>
          <a:xfrm>
            <a:off x="539496" y="2208383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endParaRPr lang="en-US" altLang="zh-CN" sz="2800" dirty="0"/>
          </a:p>
        </p:txBody>
      </p:sp>
      <p:sp>
        <p:nvSpPr>
          <p:cNvPr id="6" name="QC_7_BD.132_1#31614770f?vaa=1&amp;vcp=1&amp;pid=3f8ab7033&amp;color=0,0,0&amp;vtp=1&amp;vaab=1&amp;bbb=1&amp;hb=1"/>
          <p:cNvSpPr/>
          <p:nvPr/>
        </p:nvSpPr>
        <p:spPr>
          <a:xfrm>
            <a:off x="539496" y="380858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November.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3_1#31614770f.bracket?vaa=1&amp;vcp=1&amp;pid=3f8ab7033&amp;color=0,0,0&amp;vpa=67&amp;vtp=1&amp;vaab=1"/>
          <p:cNvSpPr/>
          <p:nvPr/>
        </p:nvSpPr>
        <p:spPr>
          <a:xfrm>
            <a:off x="8345456" y="4332458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32_2#31614770f.choices?vaa=1&amp;vcp=1&amp;pid=3f8ab7033&amp;color=0,0,0&amp;vtp=1&amp;vaab=1&amp;bbb=1"/>
          <p:cNvSpPr/>
          <p:nvPr/>
        </p:nvSpPr>
        <p:spPr>
          <a:xfrm>
            <a:off x="539496" y="4865858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56855773.fixed?vcp=1&amp;pid=6e7ddc9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b56855773.fixed?vcp=1&amp;pid=6e7ddc97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3f34d861.fixed?vcp=1&amp;pid=6e7ddc9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a3f34d861.fixed?vcp=1&amp;pid=6e7ddc97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8f348c3?sp=1&amp;vcp=1&amp;pid=a3f34d86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主题：谈论变化</a:t>
            </a:r>
            <a:endParaRPr lang="en-US" altLang="zh-CN" sz="3000" dirty="0"/>
          </a:p>
        </p:txBody>
      </p:sp>
      <p:sp>
        <p:nvSpPr>
          <p:cNvPr id="3" name="C_6_BD#c0de03754?vcp=1&amp;pid=298f348c3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34_1#16f84ad08?vaa=1&amp;vcp=1&amp;pid=c0de03754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近年来，你的家乡一定发生了不小的变化。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请根据下面的要点提示，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Hometown”为题，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介绍一下你的家乡发生的变化。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词左右。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5" name="QB_7_BD.134_2#16f84ad08?sp=1&amp;vaa=1&amp;vcp=1&amp;pid=c0de03754&amp;color=0,0,0&amp;vtp=1&amp;vaab=1&amp;bbb=1"/>
          <p:cNvSpPr/>
          <p:nvPr/>
        </p:nvSpPr>
        <p:spPr>
          <a:xfrm>
            <a:off x="539496" y="44258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1.谈谈家乡有哪些变化（生活、环境、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交通等方面）；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2.你的感受。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4_4#16f84ad08?sp=1&amp;vaa=1&amp;vcp=1&amp;pid=c0de03754&amp;color=0,0,0&amp;mp=1&amp;vtp=1&amp;vaab=1&amp;bt=1&amp;bbb=1&amp;hb=1&amp;hltap=1"/>
          <p:cNvSpPr/>
          <p:nvPr/>
        </p:nvSpPr>
        <p:spPr>
          <a:xfrm>
            <a:off x="539496" y="85852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34_4#16f84ad08?sp=1&amp;vaa=1&amp;vcp=1&amp;pid=c0de03754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0486B5EC-EB63-5A59-3BFC-CB715799AE69}"/>
              </a:ext>
            </a:extLst>
          </p:cNvPr>
          <p:cNvSpPr/>
          <p:nvPr/>
        </p:nvSpPr>
        <p:spPr>
          <a:xfrm>
            <a:off x="539496" y="14716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</p:txBody>
      </p:sp>
      <p:sp>
        <p:nvSpPr>
          <p:cNvPr id="4" name="QB_7_AN.134_4#16f84ad08?sp=1&amp;vaa=1&amp;vcp=1&amp;pid=c0de03754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E43B5E32-63D2-61B4-434A-935BCC838C7B}"/>
              </a:ext>
            </a:extLst>
          </p:cNvPr>
          <p:cNvSpPr/>
          <p:nvPr/>
        </p:nvSpPr>
        <p:spPr>
          <a:xfrm>
            <a:off x="539496" y="21304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transportation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inconvenient.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areas.</a:t>
            </a:r>
            <a:endParaRPr lang="en-US" altLang="zh-CN" sz="2800" dirty="0"/>
          </a:p>
        </p:txBody>
      </p:sp>
      <p:sp>
        <p:nvSpPr>
          <p:cNvPr id="5" name="QB_7_AN.134_4#16f84ad08?sp=1&amp;vaa=1&amp;vcp=1&amp;pid=c0de03754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65186F3A-CF2B-6C71-259C-08486A9B5BD3}"/>
              </a:ext>
            </a:extLst>
          </p:cNvPr>
          <p:cNvSpPr/>
          <p:nvPr/>
        </p:nvSpPr>
        <p:spPr>
          <a:xfrm>
            <a:off x="539496" y="4705985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Moreover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4_4#16f84ad08?sp=1&amp;vaa=1&amp;vcp=1&amp;pid=c0de03754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4A886405-E9CF-CA31-B3F8-A66B5FED3A74}"/>
              </a:ext>
            </a:extLst>
          </p:cNvPr>
          <p:cNvSpPr/>
          <p:nvPr/>
        </p:nvSpPr>
        <p:spPr>
          <a:xfrm>
            <a:off x="539496" y="220316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34_4#16f84ad08?sp=1&amp;vaa=1&amp;vcp=1&amp;pid=c0de03754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5CA1F54-00FF-0C86-1EB4-C6D354CE3954}"/>
              </a:ext>
            </a:extLst>
          </p:cNvPr>
          <p:cNvSpPr/>
          <p:nvPr/>
        </p:nvSpPr>
        <p:spPr>
          <a:xfrm>
            <a:off x="539496" y="2142253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narrow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widened,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lanes.</a:t>
            </a:r>
            <a:endParaRPr lang="en-US" altLang="zh-CN" sz="2800" dirty="0"/>
          </a:p>
        </p:txBody>
      </p:sp>
      <p:sp>
        <p:nvSpPr>
          <p:cNvPr id="4" name="QB_7_AN.134_4#16f84ad08?sp=1&amp;vaa=1&amp;vcp=1&amp;pid=c0de03754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E8EDAC51-5499-EC13-0306-0004A42CFC01}"/>
              </a:ext>
            </a:extLst>
          </p:cNvPr>
          <p:cNvSpPr/>
          <p:nvPr/>
        </p:nvSpPr>
        <p:spPr>
          <a:xfrm>
            <a:off x="539496" y="34376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contribution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further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68914780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a45a864?vcp=1&amp;pid=298f348c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4" name="P_7_BD#4d9381046?colgroup=5,24&amp;vcp=1&amp;pid=49a45a86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113227"/>
              </p:ext>
            </p:extLst>
          </p:nvPr>
        </p:nvGraphicFramePr>
        <p:xfrm>
          <a:off x="539496" y="1272966"/>
          <a:ext cx="11100816" cy="508946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家乡的变化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①家乡在生活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交通等方面的变化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自己的感受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开篇：点明家乡变化很大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：从生活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交通等方面描绘家乡过去与如今的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面貌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：表达了自己的感受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4d9381046?colgroup=5,24&amp;vcp=1&amp;pid=49a45a86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047759"/>
              </p:ext>
            </p:extLst>
          </p:nvPr>
        </p:nvGraphicFramePr>
        <p:xfrm>
          <a:off x="539496" y="1524730"/>
          <a:ext cx="11100816" cy="4513136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131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contribution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hometown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greatly.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9381046?colgroup=5,24&amp;vcp=1&amp;pid=49a45a864&amp;color=0,0,0&amp;vtp=1&amp;vaab=1&amp;bt=1&amp;bbb=1">
            <a:extLst>
              <a:ext uri="{FF2B5EF4-FFF2-40B4-BE49-F238E27FC236}">
                <a16:creationId xmlns:a16="http://schemas.microsoft.com/office/drawing/2014/main" id="{87110648-0A69-1CB0-F1BA-81E708EC4454}"/>
              </a:ext>
            </a:extLst>
          </p:cNvPr>
          <p:cNvSpPr txBox="1"/>
          <p:nvPr/>
        </p:nvSpPr>
        <p:spPr>
          <a:xfrm>
            <a:off x="10922167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d9381046?vcp=1&amp;pid=49a45a864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学习至此，请完成第17讲备考练习（第216页）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cda0fec2.fixed?vcp=1&amp;pid=6e7ddc9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dcda0fec2.fixed?vcp=1&amp;pid=6e7ddc97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第17讲备考练习（八年级下册Units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7d999a1a?sp=1&amp;vcp=1&amp;pid=dcda0fec2&amp;color=0,0,0&amp;vtp=1&amp;vaab=1&amp;bt=1&amp;bbb=1"/>
          <p:cNvSpPr/>
          <p:nvPr/>
        </p:nvSpPr>
        <p:spPr>
          <a:xfrm>
            <a:off x="539496" y="55440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35_1#9b8e879aa?sp=1&amp;vaa=1&amp;vcp=1&amp;pid=17d999a1a&amp;color=0,0,0&amp;vtp=1&amp;vaab=1&amp;bbb=1"/>
          <p:cNvSpPr/>
          <p:nvPr/>
        </p:nvSpPr>
        <p:spPr>
          <a:xfrm>
            <a:off x="539496" y="122623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9b8e879aa.bracket?vaa=1&amp;vcp=1&amp;pid=17d999a1a&amp;color=0,0,0&amp;vpa=68&amp;vtp=1&amp;vaab=1"/>
          <p:cNvSpPr/>
          <p:nvPr/>
        </p:nvSpPr>
        <p:spPr>
          <a:xfrm>
            <a:off x="4559840" y="181329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5_2#9b8e879aa.choices?vaa=1&amp;vcp=1&amp;pid=17d999a1a&amp;color=0,0,0&amp;vtp=1&amp;vaab=1&amp;bbb=1"/>
          <p:cNvSpPr/>
          <p:nvPr/>
        </p:nvSpPr>
        <p:spPr>
          <a:xfrm>
            <a:off x="539496" y="24055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6" name="QC_6_BD.137_1#c8d8bbfe7?vaa=1&amp;vcp=1&amp;pid=17d999a1a&amp;color=0,0,0&amp;vtp=1&amp;vaab=1&amp;bbb=1&amp;hb=1"/>
          <p:cNvSpPr/>
          <p:nvPr/>
        </p:nvSpPr>
        <p:spPr>
          <a:xfrm>
            <a:off x="539496" y="298651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c8d8bbfe7.bracket?vaa=1&amp;vcp=1&amp;pid=17d999a1a&amp;color=0,0,0&amp;vpa=69&amp;vtp=1&amp;vaab=1"/>
          <p:cNvSpPr/>
          <p:nvPr/>
        </p:nvSpPr>
        <p:spPr>
          <a:xfrm>
            <a:off x="2720944" y="357357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37_2#c8d8bbfe7.choices?vaa=1&amp;vcp=1&amp;pid=17d999a1a&amp;color=0,0,0&amp;vtp=1&amp;vaab=1&amp;bbb=1"/>
          <p:cNvSpPr/>
          <p:nvPr/>
        </p:nvSpPr>
        <p:spPr>
          <a:xfrm>
            <a:off x="539496" y="417370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.went</a:t>
            </a:r>
            <a:endParaRPr lang="en-US" altLang="zh-CN" sz="2800" dirty="0"/>
          </a:p>
        </p:txBody>
      </p:sp>
      <p:sp>
        <p:nvSpPr>
          <p:cNvPr id="9" name="QC_6_BD.139_1#ee47b9a57?sp=1&amp;vaa=1&amp;vcp=1&amp;pid=17d999a1a&amp;color=0,0,0&amp;vtp=1&amp;vaab=1&amp;bbb=1"/>
          <p:cNvSpPr/>
          <p:nvPr/>
        </p:nvSpPr>
        <p:spPr>
          <a:xfrm>
            <a:off x="539496" y="475467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40_1#ee47b9a57.bracket?vaa=1&amp;vcp=1&amp;pid=17d999a1a&amp;color=0,0,0&amp;vpa=70&amp;vtp=1&amp;vaab=1"/>
          <p:cNvSpPr/>
          <p:nvPr/>
        </p:nvSpPr>
        <p:spPr>
          <a:xfrm>
            <a:off x="8534050" y="534172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39_2#ee47b9a57.choices?vaa=1&amp;vcp=1&amp;pid=17d999a1a&amp;color=0,0,0&amp;vtp=1&amp;vaab=1&amp;bbb=1"/>
          <p:cNvSpPr/>
          <p:nvPr/>
        </p:nvSpPr>
        <p:spPr>
          <a:xfrm>
            <a:off x="539496" y="59418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.nervous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B.lonely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.honest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1_1#62eb64419?sp=1&amp;vaa=1&amp;vcp=1&amp;pid=17d999a1a&amp;color=0,0,0&amp;vtp=1&amp;vaab=1&amp;bt=1&amp;bbb=1"/>
          <p:cNvSpPr/>
          <p:nvPr/>
        </p:nvSpPr>
        <p:spPr>
          <a:xfrm>
            <a:off x="539496" y="8730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2eb64419.bracket?vaa=1&amp;vcp=1&amp;pid=17d999a1a&amp;color=0,0,0&amp;vpa=71&amp;vtp=1&amp;vaab=1"/>
          <p:cNvSpPr/>
          <p:nvPr/>
        </p:nvSpPr>
        <p:spPr>
          <a:xfrm>
            <a:off x="9363044" y="15074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1_2#62eb64419.choices?vaa=1&amp;vcp=1&amp;pid=17d999a1a&amp;color=0,0,0&amp;vtp=1&amp;vaab=1&amp;bbb=1"/>
          <p:cNvSpPr/>
          <p:nvPr/>
        </p:nvSpPr>
        <p:spPr>
          <a:xfrm>
            <a:off x="539496" y="21561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endParaRPr lang="en-US" altLang="zh-CN" sz="2800" dirty="0"/>
          </a:p>
        </p:txBody>
      </p:sp>
      <p:sp>
        <p:nvSpPr>
          <p:cNvPr id="5" name="QC_6_BD.143_1#801bdae1f?sp=1&amp;vaa=1&amp;vcp=1&amp;pid=17d999a1a&amp;color=0,0,0&amp;vtp=1&amp;vaab=1&amp;bbb=1"/>
          <p:cNvSpPr/>
          <p:nvPr/>
        </p:nvSpPr>
        <p:spPr>
          <a:xfrm>
            <a:off x="539496" y="40865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44_1#801bdae1f.bracket?vaa=1&amp;vcp=1&amp;pid=17d999a1a&amp;color=0,0,0&amp;vpa=72&amp;vtp=1&amp;vaab=1"/>
          <p:cNvSpPr/>
          <p:nvPr/>
        </p:nvSpPr>
        <p:spPr>
          <a:xfrm>
            <a:off x="7611903" y="472087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3_2#801bdae1f.choices?vaa=1&amp;vcp=1&amp;pid=17d999a1a&amp;color=0,0,0&amp;vtp=1&amp;vaab=1&amp;bbb=1"/>
          <p:cNvSpPr/>
          <p:nvPr/>
        </p:nvSpPr>
        <p:spPr>
          <a:xfrm>
            <a:off x="539496" y="53556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233420" algn="l"/>
                <a:tab pos="7266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584ea341?vcp=1&amp;pid=b5685577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6272" y="1883664"/>
            <a:ext cx="7845552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5_1#c63ec28b4?vaa=1&amp;vcp=1&amp;pid=17d999a1a&amp;color=0,0,0&amp;vtp=1&amp;vaab=1&amp;bt=1&amp;bbb=1"/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63ec28b4.bracket?vaa=1&amp;vcp=1&amp;pid=17d999a1a&amp;color=0,0,0&amp;vpa=73&amp;vtp=1&amp;vaab=1"/>
          <p:cNvSpPr/>
          <p:nvPr/>
        </p:nvSpPr>
        <p:spPr>
          <a:xfrm>
            <a:off x="9482678" y="5653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45_2#c63ec28b4.choices?vaa=1&amp;vcp=1&amp;pid=17d999a1a&amp;color=0,0,0&amp;vtp=1&amp;vaab=1&amp;bbb=1"/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.yours</a:t>
            </a:r>
            <a:endParaRPr lang="en-US" altLang="zh-CN" sz="2800" dirty="0"/>
          </a:p>
        </p:txBody>
      </p:sp>
      <p:sp>
        <p:nvSpPr>
          <p:cNvPr id="5" name="QC_6_BD.147_1#39003f313?vaa=1&amp;vcp=1&amp;pid=17d999a1a&amp;color=0,0,0&amp;vtp=1&amp;vaab=1&amp;bbb=1&amp;hb=1"/>
          <p:cNvSpPr/>
          <p:nvPr/>
        </p:nvSpPr>
        <p:spPr>
          <a:xfrm>
            <a:off x="539496" y="18326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9003f313.bracket?vaa=1&amp;vcp=1&amp;pid=17d999a1a&amp;color=0,0,0&amp;vpa=74&amp;vtp=1&amp;vaab=1"/>
          <p:cNvSpPr/>
          <p:nvPr/>
        </p:nvSpPr>
        <p:spPr>
          <a:xfrm>
            <a:off x="1790351" y="24670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7_2#39003f313.choices?vaa=1&amp;vcp=1&amp;pid=17d999a1a&amp;color=0,0,0&amp;vtp=1&amp;vaab=1&amp;bbb=1"/>
          <p:cNvSpPr/>
          <p:nvPr/>
        </p:nvSpPr>
        <p:spPr>
          <a:xfrm>
            <a:off x="539496" y="3101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B.speaks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endParaRPr lang="en-US" altLang="zh-CN" sz="2800" dirty="0"/>
          </a:p>
        </p:txBody>
      </p:sp>
      <p:sp>
        <p:nvSpPr>
          <p:cNvPr id="8" name="QC_6_BD.149_1#6ecbc9c74?sp=1&amp;vaa=1&amp;vcp=1&amp;pid=17d999a1a&amp;color=0,0,0&amp;vtp=1&amp;vaab=1&amp;bbb=1&amp;hb=1"/>
          <p:cNvSpPr/>
          <p:nvPr/>
        </p:nvSpPr>
        <p:spPr>
          <a:xfrm>
            <a:off x="539496" y="37312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50_1#6ecbc9c74.bracket?vaa=1&amp;vcp=1&amp;pid=17d999a1a&amp;color=0,0,0&amp;vpa=75&amp;vtp=1&amp;vaab=1"/>
          <p:cNvSpPr/>
          <p:nvPr/>
        </p:nvSpPr>
        <p:spPr>
          <a:xfrm>
            <a:off x="1654714" y="50133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49_2#6ecbc9c74.choices?vaa=1&amp;vcp=1&amp;pid=17d999a1a&amp;color=0,0,0&amp;vtp=1&amp;vaab=1&amp;bbb=1"/>
          <p:cNvSpPr/>
          <p:nvPr/>
        </p:nvSpPr>
        <p:spPr>
          <a:xfrm>
            <a:off x="539496" y="5653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B.left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1_1#53ab27916?sp=1&amp;vaa=1&amp;vcp=1&amp;pid=17d999a1a&amp;color=0,0,0&amp;mp=1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3ab27916.bracket?vaa=1&amp;vcp=1&amp;pid=17d999a1a&amp;color=0,0,0&amp;mp=1&amp;vpa=76&amp;vtp=1&amp;vaab=1"/>
          <p:cNvSpPr/>
          <p:nvPr/>
        </p:nvSpPr>
        <p:spPr>
          <a:xfrm>
            <a:off x="737606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51_2#53ab27916.choices?vaa=1&amp;vcp=1&amp;pid=17d999a1a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14987" algn="l"/>
                <a:tab pos="6953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endParaRPr lang="en-US" altLang="zh-CN" sz="2800" dirty="0"/>
          </a:p>
        </p:txBody>
      </p:sp>
      <p:sp>
        <p:nvSpPr>
          <p:cNvPr id="5" name="QC_6_BD.153_1#3d1b7d721?sp=1&amp;vaa=1&amp;vcp=1&amp;pid=17d999a1a&amp;color=0,0,0&amp;vtp=1&amp;vaab=1&amp;bbb=1&amp;hb=1"/>
          <p:cNvSpPr/>
          <p:nvPr/>
        </p:nvSpPr>
        <p:spPr>
          <a:xfrm>
            <a:off x="539496" y="24590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4_1#3d1b7d721.bracket?vaa=1&amp;vcp=1&amp;pid=17d999a1a&amp;color=0,0,0&amp;vpa=77&amp;vtp=1&amp;vaab=1"/>
          <p:cNvSpPr/>
          <p:nvPr/>
        </p:nvSpPr>
        <p:spPr>
          <a:xfrm>
            <a:off x="1654714" y="37411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3_2#3d1b7d721.choices?vaa=1&amp;vcp=1&amp;pid=17d999a1a&amp;color=0,0,0&amp;vtp=1&amp;vaab=1&amp;bbb=1"/>
          <p:cNvSpPr/>
          <p:nvPr/>
        </p:nvSpPr>
        <p:spPr>
          <a:xfrm>
            <a:off x="539496" y="43894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A.joined;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.joined;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5bb6a53?sp=1&amp;vcp=1&amp;pid=dcda0fe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55_1#4217d9d53?vaa=1&amp;vcp=1&amp;pid=4e5bb6a53&amp;color=0,0,0&amp;vtp=1&amp;vaab=1&amp;bbb=1&amp;hb=1"/>
          <p:cNvSpPr/>
          <p:nvPr/>
        </p:nvSpPr>
        <p:spPr>
          <a:xfrm>
            <a:off x="539496" y="1263495"/>
            <a:ext cx="11109960" cy="445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（believe）that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stupid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（Japan）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（fox）are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cunning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（peace）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（week）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</p:txBody>
      </p:sp>
      <p:sp>
        <p:nvSpPr>
          <p:cNvPr id="4" name="QB_6_AN.1_1#4217d9d53.blank?vaa=1&amp;vcp=1&amp;pid=4e5bb6a53&amp;color=0,0,0&amp;vpa=78&amp;vtp=1&amp;vaab=1&amp;bbb=1"/>
          <p:cNvSpPr/>
          <p:nvPr/>
        </p:nvSpPr>
        <p:spPr>
          <a:xfrm>
            <a:off x="1613439" y="1233015"/>
            <a:ext cx="2071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unbelievable</a:t>
            </a:r>
            <a:endParaRPr lang="en-US" altLang="zh-CN" sz="2800" dirty="0"/>
          </a:p>
        </p:txBody>
      </p:sp>
      <p:sp>
        <p:nvSpPr>
          <p:cNvPr id="6" name="QB_6_AN.2_1#4217d9d53.blank?vaa=1&amp;vcp=1&amp;pid=4e5bb6a53&amp;color=0,0,0&amp;vpa=79&amp;vtp=1&amp;vaab=1&amp;bbb=1"/>
          <p:cNvSpPr/>
          <p:nvPr/>
        </p:nvSpPr>
        <p:spPr>
          <a:xfrm>
            <a:off x="1251490" y="2515715"/>
            <a:ext cx="1519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Japanese</a:t>
            </a:r>
            <a:endParaRPr lang="en-US" altLang="zh-CN" sz="2800" dirty="0"/>
          </a:p>
        </p:txBody>
      </p:sp>
      <p:sp>
        <p:nvSpPr>
          <p:cNvPr id="8" name="QB_6_AN.3_1#4217d9d53.blank?vaa=1&amp;vcp=1&amp;pid=4e5bb6a53&amp;color=0,0,0&amp;vpa=80&amp;vtp=1&amp;vaab=1&amp;bbb=1"/>
          <p:cNvSpPr/>
          <p:nvPr/>
        </p:nvSpPr>
        <p:spPr>
          <a:xfrm>
            <a:off x="2932779" y="3176115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foxes</a:t>
            </a:r>
            <a:endParaRPr lang="en-US" altLang="zh-CN" sz="2800" dirty="0"/>
          </a:p>
        </p:txBody>
      </p:sp>
      <p:sp>
        <p:nvSpPr>
          <p:cNvPr id="10" name="QB_6_AN.4_1#4217d9d53.blank?vaa=1&amp;vcp=1&amp;pid=4e5bb6a53&amp;color=0,0,0&amp;vpa=81&amp;vtp=1&amp;vaab=1&amp;bbb=1"/>
          <p:cNvSpPr/>
          <p:nvPr/>
        </p:nvSpPr>
        <p:spPr>
          <a:xfrm>
            <a:off x="1879569" y="3811115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endParaRPr lang="en-US" altLang="zh-CN" sz="2800" dirty="0"/>
          </a:p>
        </p:txBody>
      </p:sp>
      <p:sp>
        <p:nvSpPr>
          <p:cNvPr id="12" name="QB_6_AN.164_1#4217d9d53.blank?vaa=1&amp;vcp=1&amp;pid=4e5bb6a53&amp;color=0,0,0&amp;vpa=82&amp;vtp=1&amp;vaab=1&amp;bbb=1"/>
          <p:cNvSpPr/>
          <p:nvPr/>
        </p:nvSpPr>
        <p:spPr>
          <a:xfrm>
            <a:off x="2029364" y="4471515"/>
            <a:ext cx="124561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week’s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5_1#2d4cc98e2?vaa=1&amp;vcp=1&amp;pid=4e5bb6a53&amp;color=0,0,0&amp;vtp=1&amp;vaab=1&amp;bt=1&amp;bbb=1"/>
          <p:cNvSpPr/>
          <p:nvPr/>
        </p:nvSpPr>
        <p:spPr>
          <a:xfrm>
            <a:off x="539496" y="1248346"/>
            <a:ext cx="11109960" cy="445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（crayon）.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sculpture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（century）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（probable）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（make）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B_6_AN.1_1#2d4cc98e2.blank?vaa=1&amp;vcp=1&amp;pid=4e5bb6a53&amp;color=0,0,0&amp;vpa=83&amp;vtp=1&amp;vaab=1&amp;bbb=1"/>
          <p:cNvSpPr/>
          <p:nvPr/>
        </p:nvSpPr>
        <p:spPr>
          <a:xfrm>
            <a:off x="5875877" y="1205166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crayons</a:t>
            </a:r>
            <a:endParaRPr lang="en-US" altLang="zh-CN" sz="2800" dirty="0"/>
          </a:p>
        </p:txBody>
      </p:sp>
      <p:sp>
        <p:nvSpPr>
          <p:cNvPr id="5" name="QB_6_AN.2_1#2d4cc98e2.blank?vaa=1&amp;vcp=1&amp;pid=4e5bb6a53&amp;color=0,0,0&amp;vpa=84&amp;vtp=1&amp;vaab=1&amp;bbb=1"/>
          <p:cNvSpPr/>
          <p:nvPr/>
        </p:nvSpPr>
        <p:spPr>
          <a:xfrm>
            <a:off x="5618702" y="1865566"/>
            <a:ext cx="1539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centuries</a:t>
            </a:r>
            <a:endParaRPr lang="en-US" altLang="zh-CN" sz="2800" dirty="0"/>
          </a:p>
        </p:txBody>
      </p:sp>
      <p:sp>
        <p:nvSpPr>
          <p:cNvPr id="7" name="QB_6_AN.3_1#2d4cc98e2.blank?vaa=1&amp;vcp=1&amp;pid=4e5bb6a53&amp;color=0,0,0&amp;vpa=85&amp;vtp=1&amp;vaab=1&amp;bbb=1"/>
          <p:cNvSpPr/>
          <p:nvPr/>
        </p:nvSpPr>
        <p:spPr>
          <a:xfrm>
            <a:off x="8985789" y="2513267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9" name="QB_6_AN.4_1#2d4cc98e2.blank?vaa=1&amp;vcp=1&amp;pid=4e5bb6a53&amp;color=0,0,0&amp;vpa=86&amp;vtp=1&amp;vaab=1&amp;bbb=1"/>
          <p:cNvSpPr/>
          <p:nvPr/>
        </p:nvSpPr>
        <p:spPr>
          <a:xfrm>
            <a:off x="5475827" y="3148266"/>
            <a:ext cx="1522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endParaRPr lang="en-US" altLang="zh-CN" sz="2800" dirty="0"/>
          </a:p>
        </p:txBody>
      </p:sp>
      <p:sp>
        <p:nvSpPr>
          <p:cNvPr id="11" name="QB_6_AN.174_1#2d4cc98e2.blank?vaa=1&amp;vcp=1&amp;pid=4e5bb6a53&amp;color=0,0,0&amp;vpa=87&amp;vtp=1&amp;vaab=1&amp;bbb=1"/>
          <p:cNvSpPr/>
          <p:nvPr/>
        </p:nvSpPr>
        <p:spPr>
          <a:xfrm>
            <a:off x="2691353" y="4456367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bc24587?sp=1&amp;vcp=1&amp;pid=dcda0fec2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4" name="QM_6_BD.175_1#441544e00?colgroup=30&amp;vaa=1&amp;vcp=1&amp;pid=d4bc2458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597809"/>
              </p:ext>
            </p:extLst>
          </p:nvPr>
        </p:nvGraphicFramePr>
        <p:xfrm>
          <a:off x="539496" y="231961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150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75_2#441544e00?sp=1&amp;vaa=1&amp;vcp=1&amp;pid=d4bc24587&amp;color=0,0,0&amp;vtp=1&amp;vaab=1&amp;bbb=1&amp;hb=1"/>
          <p:cNvSpPr/>
          <p:nvPr/>
        </p:nvSpPr>
        <p:spPr>
          <a:xfrm>
            <a:off x="539496" y="33233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Banyoles.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Catalonia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medium-sized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20,000.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Barcelona—only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ride.</a:t>
            </a:r>
            <a:endParaRPr lang="en-US" altLang="zh-CN" sz="2800" dirty="0"/>
          </a:p>
        </p:txBody>
      </p:sp>
      <p:sp>
        <p:nvSpPr>
          <p:cNvPr id="5" name="QM_6_BD.175_3#441544e00?sp=1&amp;vaa=1&amp;vcp=1&amp;pid=d4bc24587&amp;color=0,0,0&amp;vtp=1&amp;vaab=1&amp;bbb=1&amp;hb=1"/>
          <p:cNvSpPr/>
          <p:nvPr/>
        </p:nvSpPr>
        <p:spPr>
          <a:xfrm>
            <a:off x="539496" y="5250669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9" name="QM_6_AN.176_1#441544e00.blank?vaa=1&amp;vcp=1&amp;pid=d4bc24587&amp;color=0,0,0&amp;vpa=88&amp;vtp=1&amp;vaab=1&amp;bbb=1"/>
          <p:cNvSpPr/>
          <p:nvPr/>
        </p:nvSpPr>
        <p:spPr>
          <a:xfrm>
            <a:off x="9382094" y="3927901"/>
            <a:ext cx="1778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endParaRPr lang="en-US" altLang="zh-CN" sz="2800" dirty="0"/>
          </a:p>
        </p:txBody>
      </p:sp>
      <p:sp>
        <p:nvSpPr>
          <p:cNvPr id="10" name="QM_6_AN.177_1#441544e00.blank?vaa=1&amp;vcp=1&amp;pid=d4bc24587&amp;color=0,0,0&amp;vpa=89&amp;vtp=1&amp;vaab=1&amp;bbb=1"/>
          <p:cNvSpPr/>
          <p:nvPr/>
        </p:nvSpPr>
        <p:spPr>
          <a:xfrm>
            <a:off x="8618506" y="5207489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5_3#441544e00?sp=1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AB9789EB-7627-6A22-8149-CB8AE8C47F06}"/>
              </a:ext>
            </a:extLst>
          </p:cNvPr>
          <p:cNvSpPr/>
          <p:nvPr/>
        </p:nvSpPr>
        <p:spPr>
          <a:xfrm>
            <a:off x="539496" y="1262271"/>
            <a:ext cx="11109960" cy="5097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world-famous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（赛艇）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Barcelona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Olympic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Raza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a（n）weekly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endParaRPr lang="en-US" altLang="zh-CN" sz="2800" dirty="0"/>
          </a:p>
        </p:txBody>
      </p:sp>
      <p:sp>
        <p:nvSpPr>
          <p:cNvPr id="4" name="QM_6_BD.175_5#441544e00?sp=1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056197C8-2E57-0E5C-9EC6-28CAF599EDAA}"/>
              </a:ext>
            </a:extLst>
          </p:cNvPr>
          <p:cNvSpPr/>
          <p:nvPr/>
        </p:nvSpPr>
        <p:spPr>
          <a:xfrm>
            <a:off x="539496" y="5064188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M_6_AN.178_1#441544e00.blank?vaa=1&amp;vcp=1&amp;pid=d4bc24587&amp;color=0,0,0&amp;vpa=90&amp;vtp=1&amp;vaab=1&amp;bbb=1">
            <a:extLst>
              <a:ext uri="{FF2B5EF4-FFF2-40B4-BE49-F238E27FC236}">
                <a16:creationId xmlns:a16="http://schemas.microsoft.com/office/drawing/2014/main" id="{9AAEB4C5-6787-0795-A1FD-C37C0916CF3C}"/>
              </a:ext>
            </a:extLst>
          </p:cNvPr>
          <p:cNvSpPr/>
          <p:nvPr/>
        </p:nvSpPr>
        <p:spPr>
          <a:xfrm>
            <a:off x="8846089" y="1601939"/>
            <a:ext cx="2092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endParaRPr lang="en-US" altLang="zh-CN" sz="2800" dirty="0"/>
          </a:p>
        </p:txBody>
      </p:sp>
      <p:sp>
        <p:nvSpPr>
          <p:cNvPr id="7" name="QM_6_AN.179_1#441544e00.blank?vaa=1&amp;vcp=1&amp;pid=d4bc24587&amp;color=0,0,0&amp;vpa=91&amp;vtp=1&amp;vaab=1&amp;bbb=1">
            <a:extLst>
              <a:ext uri="{FF2B5EF4-FFF2-40B4-BE49-F238E27FC236}">
                <a16:creationId xmlns:a16="http://schemas.microsoft.com/office/drawing/2014/main" id="{A64A60A3-D17E-11E1-AB6C-9FC80F4784A7}"/>
              </a:ext>
            </a:extLst>
          </p:cNvPr>
          <p:cNvSpPr/>
          <p:nvPr/>
        </p:nvSpPr>
        <p:spPr>
          <a:xfrm>
            <a:off x="816515" y="2693778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endParaRPr lang="en-US" altLang="zh-CN" sz="2800" dirty="0"/>
          </a:p>
        </p:txBody>
      </p:sp>
      <p:sp>
        <p:nvSpPr>
          <p:cNvPr id="8" name="QM_6_AN.180_1#441544e00.blank?vaa=1&amp;vcp=1&amp;pid=d4bc24587&amp;color=0,0,0&amp;vpa=92&amp;vtp=1&amp;vaab=1&amp;bbb=1">
            <a:extLst>
              <a:ext uri="{FF2B5EF4-FFF2-40B4-BE49-F238E27FC236}">
                <a16:creationId xmlns:a16="http://schemas.microsoft.com/office/drawing/2014/main" id="{0E9E145F-8105-37F1-EBF5-8E342325C856}"/>
              </a:ext>
            </a:extLst>
          </p:cNvPr>
          <p:cNvSpPr/>
          <p:nvPr/>
        </p:nvSpPr>
        <p:spPr>
          <a:xfrm>
            <a:off x="5664740" y="371475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endParaRPr lang="en-US" altLang="zh-CN" sz="2800" dirty="0"/>
          </a:p>
        </p:txBody>
      </p:sp>
      <p:sp>
        <p:nvSpPr>
          <p:cNvPr id="9" name="QM_6_AN.181_1#441544e00.blank?vaa=1&amp;vcp=1&amp;pid=d4bc24587&amp;color=0,0,0&amp;vpa=93&amp;vtp=1&amp;vaab=1&amp;bbb=1">
            <a:extLst>
              <a:ext uri="{FF2B5EF4-FFF2-40B4-BE49-F238E27FC236}">
                <a16:creationId xmlns:a16="http://schemas.microsoft.com/office/drawing/2014/main" id="{24D1921F-4030-CC38-B60C-64DFCBE5B320}"/>
              </a:ext>
            </a:extLst>
          </p:cNvPr>
          <p:cNvSpPr/>
          <p:nvPr/>
        </p:nvSpPr>
        <p:spPr>
          <a:xfrm>
            <a:off x="8401589" y="4208108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10" name="QM_6_AN.182_1#441544e00.blank?vaa=1&amp;vcp=1&amp;pid=d4bc24587&amp;color=0,0,0&amp;vpa=94&amp;vtp=1&amp;vaab=1&amp;bbb=1">
            <a:extLst>
              <a:ext uri="{FF2B5EF4-FFF2-40B4-BE49-F238E27FC236}">
                <a16:creationId xmlns:a16="http://schemas.microsoft.com/office/drawing/2014/main" id="{710326F8-9E15-AF37-9B83-DCE98DFCDCB3}"/>
              </a:ext>
            </a:extLst>
          </p:cNvPr>
          <p:cNvSpPr/>
          <p:nvPr/>
        </p:nvSpPr>
        <p:spPr>
          <a:xfrm>
            <a:off x="816515" y="5668708"/>
            <a:ext cx="1325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endParaRPr lang="en-US" altLang="zh-CN" sz="2800" dirty="0"/>
          </a:p>
        </p:txBody>
      </p:sp>
      <p:graphicFrame>
        <p:nvGraphicFramePr>
          <p:cNvPr id="5" name="QM_6_BD.175_1#441544e00?colgroup=30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7AB840B2-4F6D-6A2D-77BA-2535AFE0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304049"/>
              </p:ext>
            </p:extLst>
          </p:nvPr>
        </p:nvGraphicFramePr>
        <p:xfrm>
          <a:off x="539496" y="68081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150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39125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5_5#441544e00?sp=1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3FECFB87-67B2-0173-9C6B-917F639432A5}"/>
              </a:ext>
            </a:extLst>
          </p:cNvPr>
          <p:cNvSpPr/>
          <p:nvPr/>
        </p:nvSpPr>
        <p:spPr>
          <a:xfrm>
            <a:off x="539496" y="1558407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BD.175_6#441544e00?sp=1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55AE7A8B-7E6D-10C1-5FE5-E5AA6C31D8B8}"/>
              </a:ext>
            </a:extLst>
          </p:cNvPr>
          <p:cNvSpPr/>
          <p:nvPr/>
        </p:nvSpPr>
        <p:spPr>
          <a:xfrm>
            <a:off x="539496" y="28504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Banyoles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sunshine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facilities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设施）.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want?</a:t>
            </a:r>
            <a:endParaRPr lang="en-US" altLang="zh-CN" sz="2800" dirty="0"/>
          </a:p>
        </p:txBody>
      </p:sp>
      <p:sp>
        <p:nvSpPr>
          <p:cNvPr id="4" name="QM_6_AN.183_1#441544e00.blank?vaa=1&amp;vcp=1&amp;pid=d4bc24587&amp;color=0,0,0&amp;vpa=95&amp;vtp=1&amp;vaab=1&amp;bbb=1">
            <a:extLst>
              <a:ext uri="{FF2B5EF4-FFF2-40B4-BE49-F238E27FC236}">
                <a16:creationId xmlns:a16="http://schemas.microsoft.com/office/drawing/2014/main" id="{FF6C0334-1BCA-D86B-9B78-C2A452773698}"/>
              </a:ext>
            </a:extLst>
          </p:cNvPr>
          <p:cNvSpPr/>
          <p:nvPr/>
        </p:nvSpPr>
        <p:spPr>
          <a:xfrm>
            <a:off x="4470368" y="1527927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5" name="QM_6_AN.184_1#441544e00.blank?vaa=1&amp;vcp=1&amp;pid=d4bc24587&amp;color=0,0,0&amp;vpa=96&amp;vtp=1&amp;vaab=1&amp;bbb=1">
            <a:extLst>
              <a:ext uri="{FF2B5EF4-FFF2-40B4-BE49-F238E27FC236}">
                <a16:creationId xmlns:a16="http://schemas.microsoft.com/office/drawing/2014/main" id="{ED6DDDEB-5D87-AB33-567A-75BB53D365D5}"/>
              </a:ext>
            </a:extLst>
          </p:cNvPr>
          <p:cNvSpPr/>
          <p:nvPr/>
        </p:nvSpPr>
        <p:spPr>
          <a:xfrm>
            <a:off x="6042565" y="281998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endParaRPr lang="en-US" altLang="zh-CN" sz="2800" dirty="0"/>
          </a:p>
        </p:txBody>
      </p:sp>
      <p:sp>
        <p:nvSpPr>
          <p:cNvPr id="6" name="QM_6_AN.185_1#441544e00.blank?vaa=1&amp;vcp=1&amp;pid=d4bc24587&amp;color=0,0,0&amp;vpa=97&amp;vtp=1&amp;vaab=1&amp;bbb=1">
            <a:extLst>
              <a:ext uri="{FF2B5EF4-FFF2-40B4-BE49-F238E27FC236}">
                <a16:creationId xmlns:a16="http://schemas.microsoft.com/office/drawing/2014/main" id="{61A59AB0-E8B5-C6A3-59E5-890C8C9762F1}"/>
              </a:ext>
            </a:extLst>
          </p:cNvPr>
          <p:cNvSpPr/>
          <p:nvPr/>
        </p:nvSpPr>
        <p:spPr>
          <a:xfrm>
            <a:off x="5134515" y="3467680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endParaRPr lang="en-US" altLang="zh-CN" sz="2800" dirty="0"/>
          </a:p>
        </p:txBody>
      </p:sp>
      <p:graphicFrame>
        <p:nvGraphicFramePr>
          <p:cNvPr id="7" name="QM_6_BD.175_1#441544e00?colgroup=30&amp;vaa=1&amp;vcp=1&amp;pid=d4bc24587&amp;color=0,0,0&amp;vtp=1&amp;vaab=1&amp;bbb=1&amp;hb=1">
            <a:extLst>
              <a:ext uri="{FF2B5EF4-FFF2-40B4-BE49-F238E27FC236}">
                <a16:creationId xmlns:a16="http://schemas.microsoft.com/office/drawing/2014/main" id="{0E8981A9-BAF1-359C-BCFA-F4C83684C9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384655"/>
              </p:ext>
            </p:extLst>
          </p:nvPr>
        </p:nvGraphicFramePr>
        <p:xfrm>
          <a:off x="539496" y="68081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150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center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population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competition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2701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c48ac74?sp=1&amp;vcp=1&amp;pid=dcda0fe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86_1#7a492946a?vaa=1&amp;vcp=1&amp;pid=c1c48ac74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fourteen,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ninth-grade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6_1#7a492946a?vaa=1&amp;vcp=1&amp;pid=c1c48ac74&amp;color=0,0,0&amp;vtp=1&amp;vaab=1&amp;bbb=1&amp;hb=1">
            <a:extLst>
              <a:ext uri="{FF2B5EF4-FFF2-40B4-BE49-F238E27FC236}">
                <a16:creationId xmlns:a16="http://schemas.microsoft.com/office/drawing/2014/main" id="{3025F83E-A7B1-3A8C-8962-672FF57BF1C1}"/>
              </a:ext>
            </a:extLst>
          </p:cNvPr>
          <p:cNvSpPr/>
          <p:nvPr/>
        </p:nvSpPr>
        <p:spPr>
          <a:xfrm>
            <a:off x="539496" y="86106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“Man!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smile—as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mirror.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79360389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6_1#7a492946a?vaa=1&amp;vcp=1&amp;pid=c1c48ac74&amp;color=0,0,0&amp;vtp=1&amp;vaab=1&amp;bbb=1&amp;hb=1">
            <a:extLst>
              <a:ext uri="{FF2B5EF4-FFF2-40B4-BE49-F238E27FC236}">
                <a16:creationId xmlns:a16="http://schemas.microsoft.com/office/drawing/2014/main" id="{A21C5F6F-3B30-B538-8F4A-DB8F4F3F9B25}"/>
              </a:ext>
            </a:extLst>
          </p:cNvPr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impressed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10508206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26d82049.fixed?vcp=1&amp;pid=6e7ddc9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626d82049.fixed?vcp=1&amp;pid=6e7ddc97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7_1#9f3534f12.choices?vaa=1&amp;vcp=1&amp;pid=7a492946a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.spirit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B.reason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.ability</a:t>
            </a:r>
            <a:endParaRPr lang="en-US" altLang="zh-CN" sz="2800" dirty="0"/>
          </a:p>
        </p:txBody>
      </p:sp>
      <p:sp>
        <p:nvSpPr>
          <p:cNvPr id="3" name="QC_7_AN.1_1#9f3534f12.bracket?vaa=1&amp;vcp=1&amp;pid=7a492946a&amp;color=0,0,0&amp;vpa=98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88_1#0a5fc401c.choices?vaa=1&amp;vcp=1&amp;pid=7a492946a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.walk</a:t>
            </a:r>
            <a:endParaRPr lang="en-US" altLang="zh-CN" sz="2800" dirty="0"/>
          </a:p>
        </p:txBody>
      </p:sp>
      <p:sp>
        <p:nvSpPr>
          <p:cNvPr id="5" name="QC_7_AN.2_1#0a5fc401c.bracket?vaa=1&amp;vcp=1&amp;pid=7a492946a&amp;color=0,0,0&amp;vpa=99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90_1#5373f843b.choices?vaa=1&amp;vcp=1&amp;pid=7a492946a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B.angry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.lonely</a:t>
            </a:r>
            <a:endParaRPr lang="en-US" altLang="zh-CN" sz="2800" dirty="0"/>
          </a:p>
        </p:txBody>
      </p:sp>
      <p:sp>
        <p:nvSpPr>
          <p:cNvPr id="7" name="QC_7_AN.3_1#5373f843b.bracket?vaa=1&amp;vcp=1&amp;pid=7a492946a&amp;color=0,0,0&amp;vpa=100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92_1#ffb3f5ffd.choices?vaa=1&amp;vcp=1&amp;pid=7a492946a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B.answered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.disappeared</a:t>
            </a:r>
            <a:endParaRPr lang="en-US" altLang="zh-CN" sz="2800" dirty="0"/>
          </a:p>
        </p:txBody>
      </p:sp>
      <p:sp>
        <p:nvSpPr>
          <p:cNvPr id="9" name="QC_7_AN.4_1#ffb3f5ffd.bracket?vaa=1&amp;vcp=1&amp;pid=7a492946a&amp;color=0,0,0&amp;vpa=101&amp;vtp=1&amp;vaab=1"/>
          <p:cNvSpPr/>
          <p:nvPr/>
        </p:nvSpPr>
        <p:spPr>
          <a:xfrm>
            <a:off x="1083215" y="2295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94_1#5df1d6b12.choices?vaa=1&amp;vcp=1&amp;pid=7a492946a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11" name="QC_7_AN.5_1#5df1d6b12.bracket?vaa=1&amp;vcp=1&amp;pid=7a492946a&amp;color=0,0,0&amp;vpa=102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96_1#7664de589.choices?vaa=1&amp;vcp=1&amp;pid=7a492946a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.exactly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B.closely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.simply</a:t>
            </a:r>
            <a:endParaRPr lang="en-US" altLang="zh-CN" sz="2800" dirty="0"/>
          </a:p>
        </p:txBody>
      </p:sp>
      <p:sp>
        <p:nvSpPr>
          <p:cNvPr id="13" name="QC_7_AN.6_1#7664de589.bracket?vaa=1&amp;vcp=1&amp;pid=7a492946a&amp;color=0,0,0&amp;vpa=103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198_1#379acb01b.choices?vaa=1&amp;vcp=1&amp;pid=7a492946a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B.years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.centuries</a:t>
            </a:r>
            <a:endParaRPr lang="en-US" altLang="zh-CN" sz="2800" dirty="0"/>
          </a:p>
        </p:txBody>
      </p:sp>
      <p:sp>
        <p:nvSpPr>
          <p:cNvPr id="15" name="QC_7_AN.7_1#379acb01b.bracket?vaa=1&amp;vcp=1&amp;pid=7a492946a&amp;color=0,0,0&amp;vpa=104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6" name="QC_7_BD.200_1#0adc38746.choices?vaa=1&amp;vcp=1&amp;pid=7a492946a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7" name="QC_7_AN.8_1#0adc38746.bracket?vaa=1&amp;vcp=1&amp;pid=7a492946a&amp;color=0,0,0&amp;vpa=105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202_1#90c0adb56.choices?vaa=1&amp;vcp=1&amp;pid=7a492946a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.little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C_7_AN.9_1#90c0adb56.bracket?vaa=1&amp;vcp=1&amp;pid=7a492946a&amp;color=0,0,0&amp;vpa=106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204_1#4c7823193.choices?vaa=1&amp;vcp=1&amp;pid=7a492946a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21" name="QC_7_AN.206_1#4c7823193.bracket?vaa=1&amp;vcp=1&amp;pid=7a492946a&amp;color=0,0,0&amp;vpa=107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b97cf84?vcp=1&amp;pid=626d8204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9b026e46a?vaa=1&amp;vcp=1&amp;pid=32b97cf84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.发明；发明物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unbelievable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难以置信的；不真实的→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可信的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unusual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特别的；不寻常的→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通常的，常见的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和平的；安宁的→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和平；平静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.它自己→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.它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.德国的；德语的；德国人的；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德语；德国人→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德国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安全的；无危险的→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.安全</a:t>
            </a:r>
            <a:endParaRPr lang="en-US" altLang="zh-CN" sz="2800" dirty="0"/>
          </a:p>
        </p:txBody>
      </p:sp>
      <p:sp>
        <p:nvSpPr>
          <p:cNvPr id="4" name="QB_6_AN.1_1#9b026e46a.blank?vaa=1&amp;vcp=1&amp;pid=32b97cf84&amp;color=0,0,0&amp;vpa=1&amp;vtp=1&amp;vaab=1&amp;bbb=1"/>
          <p:cNvSpPr/>
          <p:nvPr/>
        </p:nvSpPr>
        <p:spPr>
          <a:xfrm>
            <a:off x="5269452" y="12330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</a:t>
            </a:r>
            <a:endParaRPr lang="en-US" altLang="zh-CN" sz="2800" dirty="0"/>
          </a:p>
        </p:txBody>
      </p:sp>
      <p:sp>
        <p:nvSpPr>
          <p:cNvPr id="6" name="QB_6_AN.2_1#9b026e46a.blank?vaa=1&amp;vcp=1&amp;pid=32b97cf84&amp;color=0,0,0&amp;vpa=2&amp;vtp=1&amp;vaab=1&amp;bbb=1"/>
          <p:cNvSpPr/>
          <p:nvPr/>
        </p:nvSpPr>
        <p:spPr>
          <a:xfrm>
            <a:off x="7604664" y="1880715"/>
            <a:ext cx="1716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believable</a:t>
            </a:r>
            <a:endParaRPr lang="en-US" altLang="zh-CN" sz="2800" dirty="0"/>
          </a:p>
        </p:txBody>
      </p:sp>
      <p:sp>
        <p:nvSpPr>
          <p:cNvPr id="8" name="QB_6_AN.3_1#9b026e46a.blank?vaa=1&amp;vcp=1&amp;pid=32b97cf84&amp;color=0,0,0&amp;vpa=3&amp;vtp=1&amp;vaab=1&amp;bbb=1"/>
          <p:cNvSpPr/>
          <p:nvPr/>
        </p:nvSpPr>
        <p:spPr>
          <a:xfrm>
            <a:off x="6185440" y="25284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endParaRPr lang="en-US" altLang="zh-CN" sz="2800" dirty="0"/>
          </a:p>
        </p:txBody>
      </p:sp>
      <p:sp>
        <p:nvSpPr>
          <p:cNvPr id="10" name="QB_6_AN.4_1#9b026e46a.blank?vaa=1&amp;vcp=1&amp;pid=32b97cf84&amp;color=0,0,0&amp;vpa=4&amp;vtp=1&amp;vaab=1&amp;bbb=1"/>
          <p:cNvSpPr/>
          <p:nvPr/>
        </p:nvSpPr>
        <p:spPr>
          <a:xfrm>
            <a:off x="5901277" y="3163415"/>
            <a:ext cx="1065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</a:t>
            </a:r>
            <a:endParaRPr lang="en-US" altLang="zh-CN" sz="2800" dirty="0"/>
          </a:p>
        </p:txBody>
      </p:sp>
      <p:sp>
        <p:nvSpPr>
          <p:cNvPr id="12" name="QB_6_AN.5_1#9b026e46a.blank?vaa=1&amp;vcp=1&amp;pid=32b97cf84&amp;color=0,0,0&amp;vpa=5&amp;vtp=1&amp;vaab=1&amp;bbb=1"/>
          <p:cNvSpPr/>
          <p:nvPr/>
        </p:nvSpPr>
        <p:spPr>
          <a:xfrm>
            <a:off x="4051331" y="3823815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4" name="QB_6_AN.6_1#9b026e46a.blank?vaa=1&amp;vcp=1&amp;pid=32b97cf84&amp;color=0,0,0&amp;vpa=6&amp;vtp=1&amp;vaab=1&amp;bbb=1"/>
          <p:cNvSpPr/>
          <p:nvPr/>
        </p:nvSpPr>
        <p:spPr>
          <a:xfrm>
            <a:off x="511715" y="5106515"/>
            <a:ext cx="1581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Germany</a:t>
            </a:r>
            <a:endParaRPr lang="en-US" altLang="zh-CN" sz="2800" dirty="0"/>
          </a:p>
        </p:txBody>
      </p:sp>
      <p:sp>
        <p:nvSpPr>
          <p:cNvPr id="16" name="QB_6_AN.14_1#9b026e46a.blank?vaa=1&amp;vcp=1&amp;pid=32b97cf84&amp;color=0,0,0&amp;vpa=7&amp;vtp=1&amp;vaab=1&amp;bbb=1"/>
          <p:cNvSpPr/>
          <p:nvPr/>
        </p:nvSpPr>
        <p:spPr>
          <a:xfrm>
            <a:off x="5601240" y="5733260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3920a62f2?vaa=1&amp;vcp=1&amp;pid=32b97cf84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仅仅；只；不过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.简单的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日本的；日本人的；日语的→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主要地；通常→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.最多的；大多数的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生产者；制造者→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.制造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拥有；有→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.所有者；物主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诚实的；真实的→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.真理；事实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拥有；抓住→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3920a62f2.blank?vaa=1&amp;vcp=1&amp;pid=32b97cf84&amp;color=0,0,0&amp;vpa=8&amp;vtp=1&amp;vaab=1&amp;bbb=1"/>
          <p:cNvSpPr/>
          <p:nvPr/>
        </p:nvSpPr>
        <p:spPr>
          <a:xfrm>
            <a:off x="5737765" y="88744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endParaRPr lang="en-US" altLang="zh-CN" sz="2800" dirty="0"/>
          </a:p>
        </p:txBody>
      </p:sp>
      <p:sp>
        <p:nvSpPr>
          <p:cNvPr id="5" name="QB_6_AN.2_1#3920a62f2.blank?vaa=1&amp;vcp=1&amp;pid=32b97cf84&amp;color=0,0,0&amp;vpa=9&amp;vtp=1&amp;vaab=1&amp;bbb=1"/>
          <p:cNvSpPr/>
          <p:nvPr/>
        </p:nvSpPr>
        <p:spPr>
          <a:xfrm>
            <a:off x="6267990" y="154784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India</a:t>
            </a:r>
            <a:endParaRPr lang="en-US" altLang="zh-CN" sz="2800" dirty="0"/>
          </a:p>
        </p:txBody>
      </p:sp>
      <p:sp>
        <p:nvSpPr>
          <p:cNvPr id="7" name="QB_6_AN.3_1#3920a62f2.blank?vaa=1&amp;vcp=1&amp;pid=32b97cf84&amp;color=0,0,0&amp;vpa=10&amp;vtp=1&amp;vaab=1&amp;bbb=1"/>
          <p:cNvSpPr/>
          <p:nvPr/>
        </p:nvSpPr>
        <p:spPr>
          <a:xfrm>
            <a:off x="7915814" y="218284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</a:t>
            </a:r>
            <a:endParaRPr lang="en-US" altLang="zh-CN" sz="2800" dirty="0"/>
          </a:p>
        </p:txBody>
      </p:sp>
      <p:sp>
        <p:nvSpPr>
          <p:cNvPr id="9" name="QB_6_AN.4_1#3920a62f2.blank?vaa=1&amp;vcp=1&amp;pid=32b97cf84&amp;color=0,0,0&amp;vpa=11&amp;vtp=1&amp;vaab=1&amp;bbb=1"/>
          <p:cNvSpPr/>
          <p:nvPr/>
        </p:nvSpPr>
        <p:spPr>
          <a:xfrm>
            <a:off x="5578443" y="284324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11" name="QB_6_AN.5_1#3920a62f2.blank?vaa=1&amp;vcp=1&amp;pid=32b97cf84&amp;color=0,0,0&amp;vpa=12&amp;vtp=1&amp;vaab=1&amp;bbb=1"/>
          <p:cNvSpPr/>
          <p:nvPr/>
        </p:nvSpPr>
        <p:spPr>
          <a:xfrm>
            <a:off x="5501227" y="349094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3" name="QB_6_AN.6_1#3920a62f2.blank?vaa=1&amp;vcp=1&amp;pid=32b97cf84&amp;color=0,0,0&amp;vpa=13&amp;vtp=1&amp;vaab=1&amp;bbb=1"/>
          <p:cNvSpPr/>
          <p:nvPr/>
        </p:nvSpPr>
        <p:spPr>
          <a:xfrm>
            <a:off x="4164552" y="4138644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owner</a:t>
            </a:r>
            <a:endParaRPr lang="en-US" altLang="zh-CN" sz="2800" dirty="0"/>
          </a:p>
        </p:txBody>
      </p:sp>
      <p:sp>
        <p:nvSpPr>
          <p:cNvPr id="15" name="QB_6_AN.7_1#3920a62f2.blank?vaa=1&amp;vcp=1&amp;pid=32b97cf84&amp;color=0,0,0&amp;vpa=14&amp;vtp=1&amp;vaab=1&amp;bbb=1"/>
          <p:cNvSpPr/>
          <p:nvPr/>
        </p:nvSpPr>
        <p:spPr>
          <a:xfrm>
            <a:off x="6007640" y="4786344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endParaRPr lang="en-US" altLang="zh-CN" sz="2800" dirty="0"/>
          </a:p>
        </p:txBody>
      </p:sp>
      <p:sp>
        <p:nvSpPr>
          <p:cNvPr id="17" name="QB_6_AN.30_1#3920a62f2.blank?vaa=1&amp;vcp=1&amp;pid=32b97cf84&amp;color=0,0,0&amp;vpa=15&amp;vtp=1&amp;vaab=1&amp;bbb=1"/>
          <p:cNvSpPr/>
          <p:nvPr/>
        </p:nvSpPr>
        <p:spPr>
          <a:xfrm>
            <a:off x="4501102" y="541308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18" name="QB_6_AN.31_1#3920a62f2.blank?vaa=1&amp;vcp=1&amp;pid=32b97cf84&amp;color=0,0,0&amp;vpa=16&amp;vtp=1&amp;vaab=1&amp;bbb=1"/>
          <p:cNvSpPr/>
          <p:nvPr/>
        </p:nvSpPr>
        <p:spPr>
          <a:xfrm>
            <a:off x="7701503" y="541308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522034b2?vcp=1&amp;pid=626d82049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2_1#0b09401ae?vaa=1&amp;vcp=1&amp;pid=3522034b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去过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茶艺表演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一个说英语的国家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庭院拍卖会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布绒玩具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4" name="QB_6_AN.1_1#0b09401ae.blank?vaa=1&amp;vcp=1&amp;pid=3522034b2&amp;color=0,0,0&amp;vpa=17&amp;vtp=1&amp;vaab=1&amp;bbb=1"/>
          <p:cNvSpPr/>
          <p:nvPr/>
        </p:nvSpPr>
        <p:spPr>
          <a:xfrm>
            <a:off x="2391314" y="1233015"/>
            <a:ext cx="2801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6_AN.2_1#0b09401ae.blank?vaa=1&amp;vcp=1&amp;pid=3522034b2&amp;color=0,0,0&amp;vpa=18&amp;vtp=1&amp;vaab=1&amp;bbb=1"/>
          <p:cNvSpPr/>
          <p:nvPr/>
        </p:nvSpPr>
        <p:spPr>
          <a:xfrm>
            <a:off x="2391314" y="1868015"/>
            <a:ext cx="3335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performances</a:t>
            </a:r>
            <a:endParaRPr lang="en-US" altLang="zh-CN" sz="2800" dirty="0"/>
          </a:p>
        </p:txBody>
      </p:sp>
      <p:sp>
        <p:nvSpPr>
          <p:cNvPr id="8" name="QB_6_AN.3_1#0b09401ae.blank?vaa=1&amp;vcp=1&amp;pid=3522034b2&amp;color=0,0,0&amp;vpa=19&amp;vtp=1&amp;vaab=1&amp;bbb=1"/>
          <p:cNvSpPr/>
          <p:nvPr/>
        </p:nvSpPr>
        <p:spPr>
          <a:xfrm>
            <a:off x="3851815" y="2515715"/>
            <a:ext cx="4502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English-speaking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endParaRPr lang="en-US" altLang="zh-CN" sz="2800" dirty="0"/>
          </a:p>
        </p:txBody>
      </p:sp>
      <p:sp>
        <p:nvSpPr>
          <p:cNvPr id="10" name="QB_6_AN.4_1#0b09401ae.blank?vaa=1&amp;vcp=1&amp;pid=3522034b2&amp;color=0,0,0&amp;vpa=20&amp;vtp=1&amp;vaab=1&amp;bbb=1"/>
          <p:cNvSpPr/>
          <p:nvPr/>
        </p:nvSpPr>
        <p:spPr>
          <a:xfrm>
            <a:off x="1718214" y="3176115"/>
            <a:ext cx="2193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endParaRPr lang="en-US" altLang="zh-CN" sz="2800" dirty="0"/>
          </a:p>
        </p:txBody>
      </p:sp>
      <p:sp>
        <p:nvSpPr>
          <p:cNvPr id="12" name="QB_6_AN.5_1#0b09401ae.blank?vaa=1&amp;vcp=1&amp;pid=3522034b2&amp;color=0,0,0&amp;vpa=21&amp;vtp=1&amp;vaab=1&amp;bbb=1"/>
          <p:cNvSpPr/>
          <p:nvPr/>
        </p:nvSpPr>
        <p:spPr>
          <a:xfrm>
            <a:off x="2721514" y="3811115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sale</a:t>
            </a:r>
            <a:endParaRPr lang="en-US" altLang="zh-CN" sz="2800" dirty="0"/>
          </a:p>
        </p:txBody>
      </p:sp>
      <p:sp>
        <p:nvSpPr>
          <p:cNvPr id="14" name="QB_6_AN.6_1#0b09401ae.blank?vaa=1&amp;vcp=1&amp;pid=3522034b2&amp;color=0,0,0&amp;vpa=22&amp;vtp=1&amp;vaab=1&amp;bbb=1"/>
          <p:cNvSpPr/>
          <p:nvPr/>
        </p:nvSpPr>
        <p:spPr>
          <a:xfrm>
            <a:off x="2365914" y="4458815"/>
            <a:ext cx="1423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</a:t>
            </a:r>
            <a:endParaRPr lang="en-US" altLang="zh-CN" sz="2800" dirty="0"/>
          </a:p>
        </p:txBody>
      </p:sp>
      <p:sp>
        <p:nvSpPr>
          <p:cNvPr id="16" name="QB_6_AN.45_1#0b09401ae.blank?vaa=1&amp;vcp=1&amp;pid=3522034b2&amp;color=0,0,0&amp;vpa=23&amp;vtp=1&amp;vaab=1&amp;bbb=1"/>
          <p:cNvSpPr/>
          <p:nvPr/>
        </p:nvSpPr>
        <p:spPr>
          <a:xfrm>
            <a:off x="1667414" y="5098260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_1#3423c23a4?vaa=1&amp;vcp=1&amp;pid=3522034b2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搭建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鼓励某人做某事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一方面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另一方面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超过；多于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数以千计的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3423c23a4.blank?vaa=1&amp;vcp=1&amp;pid=3522034b2&amp;color=0,0,0&amp;vpa=24&amp;vtp=1&amp;vaab=1&amp;bbb=1"/>
          <p:cNvSpPr/>
          <p:nvPr/>
        </p:nvSpPr>
        <p:spPr>
          <a:xfrm>
            <a:off x="2785014" y="893794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6_AN.2_1#3423c23a4.blank?vaa=1&amp;vcp=1&amp;pid=3522034b2&amp;color=0,0,0&amp;vpa=25&amp;vtp=1&amp;vaab=1&amp;bbb=1"/>
          <p:cNvSpPr/>
          <p:nvPr/>
        </p:nvSpPr>
        <p:spPr>
          <a:xfrm>
            <a:off x="1654714" y="152879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6_AN.3_1#3423c23a4.blank?vaa=1&amp;vcp=1&amp;pid=3522034b2&amp;color=0,0,0&amp;vpa=26&amp;vtp=1&amp;vaab=1&amp;bbb=1"/>
          <p:cNvSpPr/>
          <p:nvPr/>
        </p:nvSpPr>
        <p:spPr>
          <a:xfrm>
            <a:off x="3674015" y="2176494"/>
            <a:ext cx="3968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9" name="QB_6_AN.4_1#3423c23a4.blank?vaa=1&amp;vcp=1&amp;pid=3522034b2&amp;color=0,0,0&amp;vpa=27&amp;vtp=1&amp;vaab=1&amp;bbb=1"/>
          <p:cNvSpPr/>
          <p:nvPr/>
        </p:nvSpPr>
        <p:spPr>
          <a:xfrm>
            <a:off x="1825594" y="2836894"/>
            <a:ext cx="1243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endParaRPr lang="en-US" altLang="zh-CN" sz="2800" dirty="0"/>
          </a:p>
        </p:txBody>
      </p:sp>
      <p:sp>
        <p:nvSpPr>
          <p:cNvPr id="11" name="QB_6_AN.5_1#3423c23a4.blank?vaa=1&amp;vcp=1&amp;pid=3522034b2&amp;color=0,0,0&amp;vpa=28&amp;vtp=1&amp;vaab=1&amp;bbb=1"/>
          <p:cNvSpPr/>
          <p:nvPr/>
        </p:nvSpPr>
        <p:spPr>
          <a:xfrm>
            <a:off x="5071015" y="3484594"/>
            <a:ext cx="5794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endParaRPr lang="en-US" altLang="zh-CN" sz="2800" dirty="0"/>
          </a:p>
        </p:txBody>
      </p:sp>
      <p:sp>
        <p:nvSpPr>
          <p:cNvPr id="13" name="QB_6_AN.6_1#3423c23a4.blank?vaa=1&amp;vcp=1&amp;pid=3522034b2&amp;color=0,0,0&amp;vpa=29&amp;vtp=1&amp;vaab=1&amp;bbb=1"/>
          <p:cNvSpPr/>
          <p:nvPr/>
        </p:nvSpPr>
        <p:spPr>
          <a:xfrm>
            <a:off x="2912014" y="4132294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5" name="QB_6_AN.7_1#3423c23a4.blank?vaa=1&amp;vcp=1&amp;pid=3522034b2&amp;color=0,0,0&amp;vpa=30&amp;vtp=1&amp;vaab=1&amp;bbb=1"/>
          <p:cNvSpPr/>
          <p:nvPr/>
        </p:nvSpPr>
        <p:spPr>
          <a:xfrm>
            <a:off x="2899314" y="4779994"/>
            <a:ext cx="2154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7" name="QB_6_AN.61_1#3423c23a4.blank?vaa=1&amp;vcp=1&amp;pid=3522034b2&amp;color=0,0,0&amp;vpa=31&amp;vtp=1&amp;vaab=1&amp;bbb=1"/>
          <p:cNvSpPr/>
          <p:nvPr/>
        </p:nvSpPr>
        <p:spPr>
          <a:xfrm>
            <a:off x="1896014" y="5394039"/>
            <a:ext cx="1657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3205</Words>
  <Application>Microsoft Office PowerPoint</Application>
  <PresentationFormat>宽屏</PresentationFormat>
  <Paragraphs>524</Paragraphs>
  <Slides>50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2024-11-19T13:40:55Z</dcterms:created>
  <dcterms:modified xsi:type="dcterms:W3CDTF">2025-07-23T10:18:02Z</dcterms:modified>
  <cp:category/>
  <cp:contentStatus/>
</cp:coreProperties>
</file>