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9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1"/>
        <p:guide pos="39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2665" y="738505"/>
            <a:ext cx="10187305" cy="5380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840740"/>
            <a:ext cx="10366375" cy="5382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20750"/>
            <a:ext cx="10938510" cy="481520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9283065" y="920750"/>
            <a:ext cx="11252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9855835" y="2324735"/>
            <a:ext cx="9061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神态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8661400" y="2324735"/>
            <a:ext cx="8121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06345" y="2788920"/>
            <a:ext cx="3061970" cy="4413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害怕、紧张、惶恐不安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7672070" y="3230245"/>
            <a:ext cx="10979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120" y="1915795"/>
            <a:ext cx="10998200" cy="16421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0070" y="2367280"/>
            <a:ext cx="10870565" cy="10306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文章第④</a:t>
            </a:r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~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⑧自然段通过对卡洛斐的神态、语言、动作等描写，可以看出他虽然害怕，但也心地善良和富有正义感，并且勇于面对和承担责任，值得我们学习。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1555" y="753745"/>
            <a:ext cx="10332085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-1_02"/>
          <p:cNvPicPr>
            <a:picLocks noChangeAspect="1"/>
          </p:cNvPicPr>
          <p:nvPr/>
        </p:nvPicPr>
        <p:blipFill>
          <a:blip r:embed="rId1"/>
          <a:srcRect r="18436"/>
          <a:stretch>
            <a:fillRect/>
          </a:stretch>
        </p:blipFill>
        <p:spPr>
          <a:xfrm>
            <a:off x="608330" y="1077595"/>
            <a:ext cx="10447020" cy="34499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47585" y="1236980"/>
            <a:ext cx="11899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37705" y="2888615"/>
            <a:ext cx="565785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53160"/>
            <a:ext cx="10968355" cy="4492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330" y="1490345"/>
            <a:ext cx="10918825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乐观：从他被外祖父打得伤痕累累，还笑得很温暖可以看出来。善良且富有同情心：从他看到“我”即将挨打时，毫不犹豫地用自己的胳膊来保护“我” 可以看出来。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8965" y="3827780"/>
            <a:ext cx="10918190" cy="101473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雨来的成长经历启示我，面对困难和挑战时，我们应该勇敢面对，发挥自己的智慧和才能。这本书不仅丰富了我的历史知识，还让我更加珍惜现在的和平生活。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23330" y="3429000"/>
            <a:ext cx="11423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雨来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9660" y="3429000"/>
            <a:ext cx="18421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小英雄雨来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13.25,&quot;left&quot;:604.1,&quot;top&quot;:72.5,&quot;width&quot;:243.3}"/>
</p:tagLst>
</file>

<file path=ppt/tags/tag64.xml><?xml version="1.0" encoding="utf-8"?>
<p:tagLst xmlns:p="http://schemas.openxmlformats.org/presentationml/2006/main">
  <p:tag name="KSO_WM_DIAGRAM_VIRTUALLY_FRAME" val="{&quot;height&quot;:213.25,&quot;left&quot;:604.1,&quot;top&quot;:72.5,&quot;width&quot;:243.3}"/>
</p:tagLst>
</file>

<file path=ppt/tags/tag65.xml><?xml version="1.0" encoding="utf-8"?>
<p:tagLst xmlns:p="http://schemas.openxmlformats.org/presentationml/2006/main">
  <p:tag name="KSO_WM_DIAGRAM_VIRTUALLY_FRAME" val="{&quot;height&quot;:213.25,&quot;left&quot;:604.1,&quot;top&quot;:72.5,&quot;width&quot;:243.3}"/>
</p:tagLst>
</file>

<file path=ppt/tags/tag66.xml><?xml version="1.0" encoding="utf-8"?>
<p:tagLst xmlns:p="http://schemas.openxmlformats.org/presentationml/2006/main">
  <p:tag name="KSO_WM_DIAGRAM_VIRTUALLY_FRAME" val="{&quot;height&quot;:213.25,&quot;left&quot;:604.1,&quot;top&quot;:72.5,&quot;width&quot;:243.3}"/>
</p:tagLst>
</file>

<file path=ppt/tags/tag67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</Words>
  <Application>WPS 演示</Application>
  <PresentationFormat>宽屏</PresentationFormat>
  <Paragraphs>24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2024-08-19T07:49:41Z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